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5" r:id="rId5"/>
    <p:sldId id="322" r:id="rId6"/>
    <p:sldId id="321" r:id="rId7"/>
    <p:sldId id="323" r:id="rId8"/>
    <p:sldId id="310" r:id="rId9"/>
    <p:sldId id="325" r:id="rId10"/>
    <p:sldId id="324" r:id="rId11"/>
    <p:sldId id="311" r:id="rId12"/>
  </p:sldIdLst>
  <p:sldSz cx="12188825" cy="6858000"/>
  <p:notesSz cx="6858000" cy="9144000"/>
  <p:custDataLst>
    <p:tags r:id="rId15"/>
  </p:custDataLst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B35DDA-18B4-CFBE-C66C-13F3E9F12DB3}" v="18" dt="2021-08-28T14:26:31.4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7" autoAdjust="0"/>
    <p:restoredTop sz="94629" autoAdjust="0"/>
  </p:normalViewPr>
  <p:slideViewPr>
    <p:cSldViewPr showGuides="1">
      <p:cViewPr varScale="1">
        <p:scale>
          <a:sx n="80" d="100"/>
          <a:sy n="80" d="100"/>
        </p:scale>
        <p:origin x="120" y="720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10D7C86D-F5E0-40BC-B946-619752564A4D}" type="datetime1">
              <a:rPr lang="hu-HU" smtClean="0"/>
              <a:t>2022.06.17.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hu-HU" smtClean="0"/>
              <a:pPr algn="r" rtl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8T23:52:09.92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1669,'22'0,"0"-1,-1-1,21-4,-32 4,-1-1,1 0,-1 0,0-1,0-1,0 1,0-1,-1-1,6-4,-10 7,27-22,25-15,34-23,-81 56,0 1,-1-2,0 1,0-1,0-1,27-25,11-9,-14 11,35-32,-41 36,2 2,1 1,19-11,-43 31,0 1,0-1,0 0,0 0,-1 0,0 0,3-6,-2 4,-1 1,1 0,1 0,-1 0,3-2,-1 2,-1 0,-1-1,1 0,-1 0,0-1,-1 0,1 1,0-6,-1 5,1-1,0 0,0 1,0 0,1 1,1-1,0 0,6-5,-9 8,1 1,-1-1,1 1,-1 0,1 1,0-1,1 1,-1 0,1 0,-1 0,4 0,6-1,0-1,0-1,0-1,0 0,5-4,1 0,23-9,-32 15,-1-1,1-1,-1 0,-1-1,1 0,-1 0,-1-1,1-1,-1-1,-2 5,1 1,-1-1,1 1,0 0,9-3,18-12,46-31,-68 41,0 0,-1 0,11-13,12-10,-30 28,1 2,0-1,0 0,3 0,-4 1,1 0,-1 0,0 0,0 0,-1-1,5-4,15-18,-18 17,2 1,-1 0,1 0,0 1,1 0,0 0,0 1,0 0,5-2,-6 4,-1 0,-1 0,1-1,-1 0,1 0,-1 0,3-5,10-8,-9 10,0 1,1-1,0 2,6-3,-4 2,-1 0,0 0,7-7,9-10,-14 11,1 1,0 0,1 1,1 0,-2 2,-1-1,11-9,-4 2,-9 7,0-1,6-8,-9 9,1 0,0 1,0 0,5-2,5-6,-14 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08T23:52:23.404"/>
    </inkml:context>
    <inkml:brush xml:id="br0">
      <inkml:brushProperty name="width" value="0.05" units="cm"/>
      <inkml:brushProperty name="height" value="0.05" units="cm"/>
      <inkml:brushProperty name="color" value="#E71225"/>
    </inkml:brush>
  </inkml:definitions>
  <inkml:trace contextRef="#ctx0" brushRef="#br0">2001 28 3224 0 0,'-5'-4'288'0'0,"-17"-5"5790"0"0,-5 2-4892 0 0,-2 0-996 0 0,27 6-95 0 0,-16 5 396 0 0,-4 3-143 0 0,14-5-264 0 0,-1 1 0 0 0,1 0 0 0 0,0 1 0 0 0,0-1 0 0 0,0 2 0 0 0,-1 0-84 0 0,-10 8 286 0 0,3-2 270 0 0,0 1-1 0 0,-7 6-555 0 0,11-8 354 0 0,0-1-1 0 0,-1 0 1 0 0,-5 2-354 0 0,2-2 269 0 0,1 1 0 0 0,-2 3-269 0 0,-42 31 170 0 0,3-4-116 0 0,49-35-47 0 0,0 0 0 0 0,0 0 1 0 0,0-1-1 0 0,-7 4-7 0 0,-20 12 88 0 0,6 1 18 0 0,-71 55 423 0 0,94-72-509 0 0,-12 10 21 0 0,1 0 0 0 0,1 1 1 0 0,-12 14-42 0 0,21-23 7 0 0,1 0 0 0 0,0-1 0 0 0,-1 0 1 0 0,0 0-1 0 0,-4 3-7 0 0,5-5 3 0 0,0 1 1 0 0,0-1-1 0 0,1 1 1 0 0,0 1-1 0 0,-1-1 1 0 0,2 1-1 0 0,-1-1 1 0 0,0 1-4 0 0,-7 15-1 0 0,6-11 1 0 0,0-1 0 0 0,-1 1 1 0 0,0-1-1 0 0,-1 1 0 0 0,-10 13 71 0 0,-13 21-71 0 0,15-20 195 0 0,-17 18-195 0 0,14-25 54 0 0,16-14-47 0 0,-1 0 1 0 0,0 0-1 0 0,1 1 1 0 0,0-1 0 0 0,-1 1-1 0 0,1-1 1 0 0,-1 3-8 0 0,-3 3 11 0 0,0 0 0 0 0,0-1-1 0 0,0 0 1 0 0,-1 0 0 0 0,0 0 0 0 0,-1-1 0 0 0,-2 2-11 0 0,-15 14-2 0 0,11-11 66 0 0,-1 0 0 0 0,0-1 0 0 0,0-1 0 0 0,-10 4-64 0 0,6 3 134 0 0,6-4-44 0 0,2-4-43 0 0,0 1-1 0 0,1 0 1 0 0,1 1-1 0 0,-1 0 0 0 0,-6 10-46 0 0,14-17 0 0 0,-1 0 0 0 0,1-1 0 0 0,-1 1 0 0 0,1-1 0 0 0,-1 0 0 0 0,-2 2 0 0 0,-14 13 0 0 0,13-9 3 0 0,-1-1 1 0 0,0 0-1 0 0,0 0 0 0 0,-1 0-3 0 0,1-1 14 0 0,1-1 0 0 0,0 2 0 0 0,1-1 0 0 0,-1 0 0 0 0,0 3-14 0 0,-2 1 106 0 0,0-1-1 0 0,0 1 1 0 0,-5 2-106 0 0,-4 6 51 0 0,4-2-118 0 0,0 0 1 0 0,2 1-1 0 0,-6 11 67 0 0,4-7 3 0 0,-1-1-1 0 0,-7 8-2 0 0,-10 15 11 0 0,-17 7 118 0 0,40-43-92 0 0,1 2-1 0 0,0-1 0 0 0,1 1 1 0 0,0 0-1 0 0,-4 6-36 0 0,-16 24 58 0 0,18-24 1 0 0,-1-1-58 0 0,3-6 29 0 0,1 0-1 0 0,-1 0 0 0 0,1 0 1 0 0,-3 7-30 0 0,5-9 17 0 0,-1-1 0 0 0,0 1 1 0 0,0-1-1 0 0,-4 4-17 0 0,-12 15 5 0 0,5-6-2 0 0,13-16 6 0 0,-1 1 0 0 0,0 0 0 0 0,1 0 0 0 0,0 0 0 0 0,0 0 0 0 0,0 0 0 0 0,0 1 0 0 0,0 1-9 0 0,0-2 8 0 0,1 0 0 0 0,-1 0 0 0 0,0 0 0 0 0,1 0 0 0 0,-1 0 0 0 0,-1-1-1 0 0,0 3-7 0 0,0-2 0 0 0,1-1 0 0 0,0 1-1 0 0,-1 0 1 0 0,2 0 0 0 0,-1 1-1 0 0,-1 0 1 0 0,-11 24 13 0 0,-3 4 57 0 0,-1 7-6 0 0,7-20-11 0 0,9-17-53 0 0,0 0 0 0 0,1 1 0 0 0,-1-1 0 0 0,1 0 0 0 0,0 0 0 0 0,0 1 0 0 0,0-1 0 0 0,0 1 0 0 0,0-1 0 0 0,1 1 0 0 0,-20 86 64 0 0,14-64-31 0 0,4-15-25 0 0,-1 1 0 0 0,0-1-1 0 0,-1 1 1 0 0,-1 1-8 0 0,-16 44 0 0 0,21-55 0 0 0,-1 0 0 0 0,1 1 0 0 0,-1-1 0 0 0,1 1 0 0 0,0 0 0 0 0,0-1 0 0 0,0 1 0 0 0,0-1 0 0 0,0 1 0 0 0,0-1 0 0 0,0 1 0 0 0,0-1 0 0 0,1 2 0 0 0,-1-2 0 0 0,0 0 0 0 0,0 1 0 0 0,0-1 0 0 0,1 0 0 0 0,-1 1 0 0 0,0-1 0 0 0,-1 0 0 0 0,1 1 0 0 0,0-1 0 0 0,0 0 0 0 0,-1 1 0 0 0,-7 15 0 0 0,7-15 0 0 0,0 0 0 0 0,-1 0 0 0 0,1 1 0 0 0,0-1 0 0 0,0 0 0 0 0,1 1 0 0 0,-1-1 0 0 0,0 0 0 0 0,1 1 0 0 0,-1-1 0 0 0,1 1 0 0 0,0-1 0 0 0,0 1 0 0 0,0-1 0 0 0,0 1 0 0 0,0-1 0 0 0,1 1 0 0 0,-1-1 0 0 0,0-1 0 0 0,1 0 0 0 0,-1 1 0 0 0,0-1 0 0 0,0 0 0 0 0,0 1 0 0 0,0-1 0 0 0,0 0 0 0 0,-1 1 0 0 0,1-1 0 0 0,-1 1 0 0 0,1-1 0 0 0,0 0 0 0 0,0 0 0 0 0,-1 0 0 0 0,1 0 0 0 0,0 0 0 0 0,0 0 0 0 0,0 0 0 0 0,0-1 0 0 0,0 1 0 0 0,0 0 0 0 0,1 0 0 0 0,-1 0 0 0 0,0 0 0 0 0,0 0 0 0 0,1 0 0 0 0,-1 0 0 0 0,0 0 0 0 0,1 0 0 0 0,-1 0 0 0 0,1-1 0 0 0,0 1 0 0 0,-1 0 0 0 0,1 0 0 0 0,-1 0 0 0 0,1 0 0 0 0,-1 0 0 0 0,0 0 0 0 0,1 0 0 0 0,-1 0 0 0 0,0 0 0 0 0,0 0 0 0 0,0 0 0 0 0,0 0 0 0 0,1 0 0 0 0,-1 0 0 0 0,-1 0 0 0 0,1 0 0 0 0,0 0 0 0 0,0 0 0 0 0,0 0 0 0 0,0 0 0 0 0,-1 0 0 0 0,1 0 0 0 0,0 0 0 0 0,-1 0 0 0 0,1 0 0 0 0,-1 0 0 0 0,0 0 0 0 0,1 0 0 0 0,0 0 0 0 0,-1 0 0 0 0,1 1 0 0 0,0-1 0 0 0,0 0 0 0 0,0 0 0 0 0,0 0 0 0 0,0 0 0 0 0,1 0 0 0 0,-1 0 0 0 0,0 0 0 0 0,0 0 0 0 0,1 0 0 0 0,-1 0 0 0 0,0 0 0 0 0,1 1 0 0 0,0-1 0 0 0,-1 0 0 0 0,1 0 0 0 0,-1 1 0 0 0,0-1 0 0 0,1 0 0 0 0,-1 0 0 0 0,0 1 0 0 0,0-1 0 0 0,0 0 0 0 0,0 1 0 0 0,0 0 0 0 0,-2 6 1 0 0,2-6 0 0 0,-1-1 0 0 0,1 1-1 0 0,-1 0 1 0 0,1-1 0 0 0,0 1 0 0 0,0-1-1 0 0,0 1 1 0 0,0 0 0 0 0,0-1 0 0 0,0 1 0 0 0,1 0-1 0 0,-1-1 1 0 0,1 2-1 0 0,0 2 8 0 0,0 0-1 0 0,-1 0 1 0 0,0 0 0 0 0,1 0-1 0 0,-1 0 1 0 0,-1-1-1 0 0,0 5-7 0 0,1-6 0 0 0,0-3 0 0 0,1 2 0 0 0,4 10 0 0 0,5 11 0 0 0,-9-21 0 0 0,1-1 0 0 0,-1 1 0 0 0,1-1 0 0 0,-1 1 0 0 0,0-1 0 0 0,0 1 0 0 0,0 0 0 0 0,0 0 0 0 0,0-1 0 0 0,1 3 0 0 0,-2-3 0 0 0,1 1 0 0 0,0 0 0 0 0,0-1 0 0 0,0 1 0 0 0,0-1 0 0 0,0 0 0 0 0,0 1 0 0 0,1-1 0 0 0,-1 0 0 0 0,1 1 0 0 0,22 21 0 0 0,-23-21 0 0 0,1-1 0 0 0,-1 1 0 0 0,1-1 0 0 0,-1 1 0 0 0,1-1 0 0 0,0 0 0 0 0,0 0 0 0 0,-1 0 0 0 0,2 1 0 0 0,24 13 0 0 0,14 11 0 0 0,11 3 0 0 0,-49-27 0 0 0,0 1 0 0 0,0 0 0 0 0,0-1 0 0 0,0 1 0 0 0,-1 0 0 0 0,1 1 0 0 0,-1-1 0 0 0,0 0-1 0 0,0 1 1 0 0,0 0 2 0 0,1-1-1 0 0,-1 1 0 0 0,0-1 1 0 0,1 0-1 0 0,0 0 0 0 0,-1 0 1 0 0,1 0-1 0 0,1 0 0 0 0,-1 0-1 0 0,5 2 12 0 0,0-1-1 0 0,-1 0 1 0 0,1 0-1 0 0,1 0 1 0 0,3 1-12 0 0,-6-4 0 0 0,1 0-1 0 0,-1 0 0 0 0,0 0 1 0 0,0-1-1 0 0,0 0 1 0 0,0 0-1 0 0,0 0 0 0 0,1-1 1 0 0,84-5 139 0 0,-78 4-33 0 0,-1-1-1 0 0,0 0 1 0 0,0 0-1 0 0,0-2 1 0 0,7-2-106 0 0,-4 1 5 0 0,0 0-1 0 0,13-2-4 0 0,4 0-97 0 0,0-1-1 0 0,5-4 98 0 0,1 0 55 0 0,-8-1-25 0 0,-25 11-2 0 0,1 0 0 0 0,0 0 0 0 0,0 1 0 0 0,0 0 0 0 0,0 0 0 0 0,5-1-28 0 0,-3 1 42 0 0,-1 0 0 0 0,1 0 1 0 0,0-1-1 0 0,-1 0 0 0 0,0-1 1 0 0,1 1-1 0 0,-1-1 0 0 0,3-3-42 0 0,-3 3 1 0 0,-1 1-1 0 0,1 0 0 0 0,-1 1 0 0 0,1-1 0 0 0,2 1 0 0 0,24-10-11 0 0,30-11-43 0 0,-34 11 54 0 0,-19 9 0 0 0,-1-1 0 0 0,0 0 0 0 0,0-1 0 0 0,1 0 0 0 0,4-3 10 0 0,0 1 0 0 0,1 1 0 0 0,0 0 0 0 0,7-1-10 0 0,31-12 36 0 0,-3 2 64 0 0,-16 6-28 0 0,-8 4 1 0 0,6-3-54 0 0,-17 4 14 0 0,1 0-1 0 0,7-1-32 0 0,-9 3 2 0 0,0 0 0 0 0,0-1 0 0 0,10-6-2 0 0,34-18 57 0 0,-13 7 11 0 0,20-14-68 0 0,-1-3 134 0 0,-36 23-117 0 0,-23 14-7 0 0,1-1-1 0 0,-1 0 1 0 0,0 0-1 0 0,0 0 1 0 0,0-1-1 0 0,2-2-9 0 0,4-3 0 0 0,0 1-1 0 0,0 0 0 0 0,1 0 1 0 0,3 0 0 0 0,-5 3 7 0 0,-1 0 0 0 0,0-1 0 0 0,0 0 0 0 0,-1 0 0 0 0,0-1 0 0 0,0 0 0 0 0,0 0 0 0 0,3-7-7 0 0,-2 2 2 0 0,1 1 0 0 0,0 0 0 0 0,1 0 0 0 0,0 0 0 0 0,6-3-2 0 0,0-1 0 0 0,-1-1 0 0 0,11-14 0 0 0,-11 12 0 0 0,0 2 0 0 0,7-6 0 0 0,2-1 0 0 0,7-9 0 0 0,12-12 0 0 0,-35 35 14 0 0,0 0-1 0 0,-1-1 0 0 0,0 0 0 0 0,1-4-13 0 0,21-26 11 0 0,-16 24-11 0 0,16-16 0 0 0,-23 25 0 0 0,0-1 0 0 0,0 0-1 0 0,5-8 1 0 0,-7 8 3 0 0,2 0 0 0 0,-1 1 0 0 0,1-1 0 0 0,1 0-3 0 0,-2 2 11 0 0,-1 0 1 0 0,1 0-1 0 0,-1-1 0 0 0,-1 1 0 0 0,4-7-11 0 0,-4 6 0 0 0,0 1-1 0 0,1-1 1 0 0,0 1-1 0 0,0-1 0 0 0,6-3 1 0 0,1-3 0 0 0,0 0 0 0 0,-1 0 0 0 0,-1-1 0 0 0,0 0 0 0 0,0-1 0 0 0,3-10 0 0 0,3-2 0 0 0,10-12 0 0 0,110-135 0 0 0,-98 124 0 0 0,-25 31 0 0 0,1 1 0 0 0,1-1 0 0 0,-12 16 0 0 0,0-1 0 0 0,-1 0 0 0 0,1 1 0 0 0,-1-1 0 0 0,0 0 0 0 0,0 0 0 0 0,8-15 0 0 0,9-15 0 0 0,-14 25 0 0 0,-1 0 0 0 0,0 0 0 0 0,0 0 0 0 0,-1 0 0 0 0,0 0 0 0 0,0-1 0 0 0,0-3 0 0 0,7-24 0 0 0,17-51 64 0 0,-23 76-58 0 0,-1 0 0 0 0,0 0 0 0 0,-1 0 0 0 0,0-4-6 0 0,6-34 51 0 0,-4 23 12 0 0,-4 23-54 0 0,0 0 0 0 0,0-1 0 0 0,1 1 0 0 0,0 0 0 0 0,0 0 0 0 0,1-4-9 0 0,2 0 0 0 0,-2 5 0 0 0,-1 0 0 0 0,0 1 0 0 0,0-1 0 0 0,0 0 0 0 0,0 0 0 0 0,-1 0 0 0 0,1 0 0 0 0,-1 0 0 0 0,1-2 0 0 0,2-20 0 0 0,-2 22 0 0 0,0-1 0 0 0,-1 1 0 0 0,1 0 0 0 0,-1 0 0 0 0,0-1 0 0 0,0 1 0 0 0,0 0 0 0 0,0-1 0 0 0,0-37 0 0 0,-1 35 68 0 0,1-1-1 0 0,0 1 1 0 0,0-1-1 0 0,0 1 0 0 0,1-1 1 0 0,0 1-1 0 0,1-2-67 0 0,-2 7 14 0 0,0 0 0 0 0,0 0-1 0 0,0 0 1 0 0,1 0-1 0 0,-2-1 1 0 0,1 1 0 0 0,0 0-1 0 0,0 0 1 0 0,0 0 0 0 0,0 0-1 0 0,-1 0 1 0 0,1 0 0 0 0,-1-1-14 0 0,-1-11-2 0 0,-8-53-11 0 0,9 62-5 0 0,1 0 0 0 0,-1 1 0 0 0,0-1 0 0 0,0 0 0 0 0,-1 1 0 0 0,1-1 0 0 0,-1 1 0 0 0,0 0 0 0 0,0-1 0 0 0,0 1 0 0 0,0 0 0 0 0,-3-2 18 0 0,-8-15 5 0 0,11 16-4 0 0,0 1 0 0 0,-1 0 0 0 0,0 0 0 0 0,1 0 0 0 0,-1 1-1 0 0,0-1 1 0 0,0 1 0 0 0,-1-1 0 0 0,1 1 0 0 0,-1 0 0 0 0,1 0-1 0 0,-1 1 0 0 0,-5-5 44 0 0,-24-10 22 0 0,0 1 1 0 0,-17-5-67 0 0,46 19 5 0 0,-72-24-5 0 0,66 23 4 0 0,-1-1-1 0 0,1 1 0 0 0,-1 1 0 0 0,1 0 0 0 0,-1 1 1 0 0,0 0-1 0 0,1 0 0 0 0,-1 1 0 0 0,1 0 0 0 0,-5 2-3 0 0,11-2 7 0 0,1-1-1 0 0,0 1 1 0 0,-1-1-1 0 0,1 0 0 0 0,-1 0 1 0 0,-1-1-7 0 0,-18 1 153 0 0,1 6-83 0 0,7-4-76 0 0,6-1-40 0 0,0 0-1 0 0,-1 0 0 0 0,1 1 0 0 0,0 0 47 0 0,-19 3 169 0 0,13-1-216 0 0,-5 0-101 0 0,-42-4 385 0 0,56 0-237 0 0,1 1 0 0 0,-1 0 0 0 0,0 0 0 0 0,1 1 0 0 0,-1 0 0 0 0,-14 3 0 0 0,-28 11 0 0 0,43-15-22 0 0,1 0 0 0 0,-1 1-1 0 0,0 0 1 0 0,1-1-1 0 0,-1 1 1 0 0,0 1 22 0 0,1-1-23 0 0,-1 0 1 0 0,0 0-1 0 0,0 0 0 0 0,0 0 0 0 0,-1-1 23 0 0,-29 10 0 0 0,12-3 0 0 0,14-5 0 0 0,0-1 0 0 0,0-1 0 0 0,-5 1 0 0 0,2-1 0 0 0,-27 9 152 0 0,30-8-129 0 0,-1 0 0 0 0,0 0 0 0 0,-2 2-23 0 0,-22 4-5 0 0,23-6-36 0 0,0 0 1 0 0,-1 1-1 0 0,1 1 41 0 0,-21 4-514 0 0,-4 4-1403 0 0,17-4-2931 0 0,-6 0-1574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08T23:52:31.671"/>
    </inkml:context>
    <inkml:brush xml:id="br0">
      <inkml:brushProperty name="width" value="0.05" units="cm"/>
      <inkml:brushProperty name="height" value="0.05" units="cm"/>
      <inkml:brushProperty name="color" value="#E71225"/>
    </inkml:brush>
  </inkml:definitions>
  <inkml:trace contextRef="#ctx0" brushRef="#br0">257 88 1840 0 0,'0'0'335'0'0,"0"0"731"0"0,0 0 317 0 0,0 0 66 0 0,0 0-165 0 0,0 0-748 0 0,-10 4-103 0 0,9-3-412 0 0,0-1-1 0 0,0 1 0 0 0,-1-1 0 0 0,1 1 0 0 0,0-1 1 0 0,-1 1-1 0 0,1-1 0 0 0,0 0 0 0 0,-1 0 0 0 0,1 0 1 0 0,0 0-1 0 0,-2 0-20 0 0,1 0 153 0 0,-1 0 0 0 0,1 1 0 0 0,-1-1 0 0 0,0 1 0 0 0,1-1 0 0 0,-1 1 0 0 0,-1 0-153 0 0,1 0 96 0 0,1 0-37 0 0,0 0-1 0 0,0-1 1 0 0,0 1-1 0 0,1 0 1 0 0,-1 0-1 0 0,0 0 1 0 0,0 1-1 0 0,0-1 1 0 0,1 0-1 0 0,-1 1 1 0 0,1-1-1 0 0,-1 1-58 0 0,-4 2 167 0 0,5-3-136 0 0,0 0 1 0 0,-1 0 0 0 0,1 0-1 0 0,0 0 1 0 0,0 0-1 0 0,0 0 1 0 0,0 0 0 0 0,0 1-1 0 0,0-1 1 0 0,0 0-1 0 0,0 0 1 0 0,0 1 0 0 0,0 0-32 0 0,0 4 46 0 0,1 0 0 0 0,-2 0 0 0 0,1-1 0 0 0,-1 1 0 0 0,1 0-1 0 0,-2-1 1 0 0,1 1-46 0 0,-1 1 74 0 0,0 0-1 0 0,1-1 1 0 0,0 1-1 0 0,1 1 1 0 0,-2 4-74 0 0,-11 98 623 0 0,13-102-544 0 0,-1 1 1 0 0,0-1 0 0 0,-2 7-80 0 0,-5 16 185 0 0,-10 59 182 0 0,-2 11-2 0 0,-14 60 415 0 0,27-110-591 0 0,3 0 0 0 0,0 48-189 0 0,2-32 88 0 0,1-36 17 0 0,1 0 1 0 0,2 2-106 0 0,-1-10 155 0 0,-1 22-155 0 0,-1 2 232 0 0,1-3-122 0 0,3 0 0 0 0,1 0 1 0 0,3 0-1 0 0,1 0 1 0 0,5 12-111 0 0,2-1 192 0 0,-9-41-150 0 0,-2 0 0 0 0,0-1 0 0 0,1 7-42 0 0,4 22 2 0 0,41 118 270 0 0,-17-80-33 0 0,-30-75-216 0 0,0-1 0 0 0,0 0-1 0 0,1 1 1 0 0,0-1 0 0 0,0 0-1 0 0,3 3-22 0 0,-3-3 18 0 0,1 0 0 0 0,-1 1 0 0 0,0 0 0 0 0,2 4-18 0 0,0 0 167 0 0,0-1 0 0 0,1 1-1 0 0,-1-1 1 0 0,2 0 0 0 0,-1-1-1 0 0,1 1 1 0 0,3 1-167 0 0,4 4 432 0 0,1-1 1 0 0,1 0-1 0 0,7 3-432 0 0,-12-8 64 0 0,0-1 0 0 0,0-1 0 0 0,1 0 0 0 0,0-1 0 0 0,2 1-64 0 0,-10-3-26 0 0,0-1-1 0 0,0 1 0 0 0,0 0 1 0 0,-1 0-1 0 0,1 0 1 0 0,0 1 26 0 0,19 10-517 0 0,-6-6 380 0 0,0-1-1 0 0,0-1 1 0 0,1 0-1 0 0,-1-1 0 0 0,12 0 138 0 0,-6-2 54 0 0,19 2 200 0 0,13-1-254 0 0,-14-3 83 0 0,17 0 170 0 0,16-3-253 0 0,-37 3 97 0 0,-28 1-56 0 0,1-1 0 0 0,-1-1 0 0 0,0 1 1 0 0,2-1-42 0 0,10-2 130 0 0,27-6 138 0 0,-38 6-200 0 0,0 1-1 0 0,0 0 0 0 0,7 0-67 0 0,27-5 82 0 0,-9-4 158 0 0,13-5-240 0 0,1-12 198 0 0,-31 18-13 0 0,0-1 0 0 0,0 0 0 0 0,15-14-185 0 0,-14 11 95 0 0,-12 8-48 0 0,1-1 0 0 0,-1 0 0 0 0,-1-1 0 0 0,4-4-47 0 0,10-11 106 0 0,-9 12-92 0 0,-1 0 1 0 0,-1-1-1 0 0,1 0 0 0 0,-2 0 1 0 0,0-1-1 0 0,3-8-14 0 0,-5 10 39 0 0,0 1-1 0 0,1 0 1 0 0,0-2-39 0 0,0 4 36 0 0,-1-1 1 0 0,-1-1-1 0 0,0 1 0 0 0,0-1 1 0 0,0-1-37 0 0,10-31 149 0 0,3 0 0 0 0,5-6-149 0 0,-18 36 2 0 0,1 0-1 0 0,-2-1 1 0 0,1-3-2 0 0,7-17 55 0 0,14-44 97 0 0,-24 70-138 0 0,-1 0 0 0 0,1 0 0 0 0,-2 0 0 0 0,1 0-1 0 0,-1-3-13 0 0,4-26 67 0 0,-2 25-52 0 0,1 1 8 0 0,-1-1-1 0 0,0 1 1 0 0,0 0 0 0 0,-1-1 0 0 0,-1 1 0 0 0,0-1 0 0 0,0-1-23 0 0,-4-38 285 0 0,3-43-285 0 0,2 49 28 0 0,0 2 30 0 0,0 18-27 0 0,-1 0 0 0 0,-1-6-31 0 0,-1-26 13 0 0,2 38-13 0 0,-1 0 0 0 0,0 0-1 0 0,-4-17 1 0 0,-31-108 64 0 0,31 116-41 0 0,4 20-13 0 0,0-1 0 0 0,-1 2 1 0 0,1-1-1 0 0,-3-6-10 0 0,-3-5 13 0 0,1-1 0 0 0,0 0 0 0 0,2 0-1 0 0,0 0 1 0 0,0-13-13 0 0,2 25 0 0 0,1-1 0 0 0,-1 1 0 0 0,-1 0 0 0 0,1-1 0 0 0,-3-3 0 0 0,-6-20 0 0 0,7 15-7 0 0,-6-22 78 0 0,-7-17-71 0 0,8 30 4 0 0,-1 0-1 0 0,-1 1 1 0 0,-7-9-4 0 0,-3 0 59 0 0,-1 0-1 0 0,-7-5-58 0 0,21 29 11 0 0,0 0 0 0 0,-1 1-1 0 0,0 0 1 0 0,0 1 0 0 0,-1-1-1 0 0,0 2 1 0 0,-1 0 0 0 0,1 0-1 0 0,-1 0 1 0 0,0 2 0 0 0,-1-1-1 0 0,-2 0-10 0 0,7 3-2 0 0,-27-8 347 0 0,11 5 645 0 0,19 3-1173 0 0,1 1-1 0 0,-1 0 0 0 0,0 1 0 0 0,0-1 1 0 0,1 1-1 0 0,-5-1 184 0 0,-19-2-579 0 0,19 1 632 0 0,0 1 1 0 0,-1 0 0 0 0,1 0 0 0 0,-1 1-1 0 0,0 0-53 0 0,-5 0 0 0 0,-6 0 0 0 0,0 0 0 0 0,-7 3 0 0 0,9-4 0 0 0,16 1 0 0 0,0 0 0 0 0,1-1 0 0 0,-1 1 0 0 0,0 0 0 0 0,0 0 0 0 0,1 0 0 0 0,-1 1 0 0 0,0-1 0 0 0,1 0 0 0 0,-1 0 0 0 0,0 1 0 0 0,1 0 0 0 0,-7 2 0 0 0,1-1 0 0 0,-1 0 0 0 0,1 0 0 0 0,-1 0 0 0 0,0-1 0 0 0,-4 1 0 0 0,-6 0 0 0 0,-14 10 0 0 0,12-5 0 0 0,16-6 0 0 0,0-1 0 0 0,0 0 0 0 0,0 1 0 0 0,0 0 0 0 0,-3 1 0 0 0,1 0 0 0 0,-1-1 0 0 0,1 1 0 0 0,-1-1 0 0 0,1-1 0 0 0,-1 1 0 0 0,-1-1 0 0 0,7 0 0 0 0,-1 0 0 0 0,0 1 0 0 0,0-1 0 0 0,0 1 0 0 0,1-1 0 0 0,-1 1 0 0 0,0-1 0 0 0,1 1 0 0 0,-1 0 0 0 0,1 0 0 0 0,-1 0 0 0 0,1 0 0 0 0,-1 0 0 0 0,0 1 0 0 0,1-1 0 0 0,-1 0 0 0 0,1 0 0 0 0,-1 0 0 0 0,0 0 0 0 0,1-1 0 0 0,-1 1 0 0 0,0 0 0 0 0,0-1 0 0 0,0 1 0 0 0,1-1 0 0 0,-1 0 0 0 0,-1 1 0 0 0,2-2 0 0 0,0 1 0 0 0,1 0 0 0 0,-1 0 0 0 0,0 0 0 0 0,0 0 0 0 0,0 0 0 0 0,0 0 0 0 0,0 0 0 0 0,1 0 0 0 0,-1 1 0 0 0,0-1 0 0 0,0 0 0 0 0,0 0 0 0 0,1 1 0 0 0,-1-1 0 0 0,0 1 0 0 0,0-1 0 0 0,1 1 0 0 0,-1-1 0 0 0,0 1 0 0 0,0 0 0 0 0,-3 1 0 0 0,-33 2 64 0 0,23 2-64 0 0,10-4 0 0 0,-1-1 0 0 0,1 1 0 0 0,0-1 0 0 0,-1 1 0 0 0,1-1 0 0 0,-1-1 0 0 0,1 1 0 0 0,-4-1 0 0 0,3 1 0 0 0,0 0 0 0 0,0 0 0 0 0,0 0 0 0 0,0 1 0 0 0,0-1 0 0 0,0 1 0 0 0,1 0 0 0 0,-3 2 0 0 0,1-2 0 0 0,1 1 0 0 0,-1-1 0 0 0,0 0 0 0 0,0 0 0 0 0,-2 0 0 0 0,2-2-6 0 0,1 1 0 0 0,-1 1 0 0 0,0-1 0 0 0,1 1 0 0 0,-5 1 6 0 0,5-1-5 0 0,-1 0-1 0 0,0 0 0 0 0,0 0 1 0 0,0-1-1 0 0,0 0 0 0 0,-2-1 6 0 0,0 1 0 0 0,4-1 0 0 0,1 0 0 0 0,0 1 0 0 0,-1 0 0 0 0,1-1 0 0 0,0 1 0 0 0,0 0 0 0 0,0 1 0 0 0,-2 0 0 0 0,-14 5 0 0 0,-25 9 0 0 0,30-10 0 0 0,12-5 0 0 0,-1 0 0 0 0,1 0 0 0 0,0 0 0 0 0,0 0 0 0 0,0 0 0 0 0,0 1 0 0 0,0-1 0 0 0,0 0 0 0 0,-1 2 0 0 0,-23 13-176 0 0,10-6 170 0 0,15-10 17 0 0,0 1 1 0 0,-1-1-1 0 0,1 1 0 0 0,0-1 0 0 0,0 1 1 0 0,0 0-1 0 0,0 0 0 0 0,0-1 0 0 0,0 1 1 0 0,0 0-1 0 0,0 0 0 0 0,0 0 0 0 0,0 1-11 0 0,-2 1 2 0 0,0 0 0 0 0,1 0-1 0 0,-1 0 1 0 0,0 0 0 0 0,0 0-1 0 0,-3 1-1 0 0,3-2-7 0 0,1-1-1 0 0,0 1 0 0 0,-1 0 0 0 0,1 0 1 0 0,0 0-1 0 0,0 0 0 0 0,0 1 0 0 0,1-1 1 0 0,-1 1-1 0 0,0-1 0 0 0,1 1 1 0 0,-1 1 7 0 0,-5 16-277 0 0,1-1 0 0 0,-7 9 277 0 0,-5 16-1909 0 0,14-25 842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CC7729A2-26DC-44D3-B54B-471B411D183F}" type="datetime1">
              <a:rPr lang="hu-HU" smtClean="0"/>
              <a:pPr/>
              <a:t>2022.06.17.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dirty="0"/>
              <a:t>Mintaszöveg szerkesztése</a:t>
            </a:r>
          </a:p>
          <a:p>
            <a:pPr lvl="1" rtl="0"/>
            <a:r>
              <a:rPr lang="hu-HU" dirty="0"/>
              <a:t>Második szint</a:t>
            </a:r>
          </a:p>
          <a:p>
            <a:pPr lvl="2" rtl="0"/>
            <a:r>
              <a:rPr lang="hu-HU" dirty="0"/>
              <a:t>Harmadik szint</a:t>
            </a:r>
          </a:p>
          <a:p>
            <a:pPr lvl="3" rtl="0"/>
            <a:r>
              <a:rPr lang="hu-HU" dirty="0"/>
              <a:t>Negyedik szint</a:t>
            </a:r>
          </a:p>
          <a:p>
            <a:pPr lvl="4" rtl="0"/>
            <a:r>
              <a:rPr lang="hu-HU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hu-HU" smtClean="0"/>
              <a:pPr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7546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400">
                <a:solidFill>
                  <a:schemeClr val="tx1"/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u-HU"/>
              <a:t>Kattintson ide az alcím mintájának szerkesztéséhez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778B4DA-3734-42E9-92CF-65CC9DF6C4D4}" type="datetime1">
              <a:rPr lang="hu-HU" smtClean="0"/>
              <a:pPr/>
              <a:t>2022.06.17.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AAE6AC-6A91-4C24-BB36-A82EEF4A36BD}" type="datetime1">
              <a:rPr lang="hu-HU" smtClean="0"/>
              <a:pPr/>
              <a:t>2022.06.17.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2DF96A-20FF-469D-965A-B131AF8E4F14}" type="datetime1">
              <a:rPr lang="hu-HU" smtClean="0"/>
              <a:pPr/>
              <a:t>2022.06.17.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8F9AA37-814F-478E-B1BF-5C0BDCC227D3}" type="datetime1">
              <a:rPr lang="hu-HU" smtClean="0"/>
              <a:pPr/>
              <a:t>2022.06.17.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6DCFF7-2457-43B0-8799-5E20CBF1E15C}" type="datetime1">
              <a:rPr lang="hu-HU" smtClean="0"/>
              <a:pPr/>
              <a:t>2022.06.17.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80ED51-9478-4A28-AD59-F84F17DCBA0E}" type="datetime1">
              <a:rPr lang="hu-HU" smtClean="0"/>
              <a:pPr/>
              <a:t>2022.06.17.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F4823B1-0F82-48D7-9117-967F65B3D924}" type="datetime1">
              <a:rPr lang="hu-HU" smtClean="0"/>
              <a:pPr/>
              <a:t>2022.06.17.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9508587-731A-4B9F-8D2F-1253E9DDB4A5}" type="datetime1">
              <a:rPr lang="hu-HU" smtClean="0"/>
              <a:pPr/>
              <a:t>2022.06.17.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1FBFB49-7B19-453F-B1C6-6C59028F8D5A}" type="datetime1">
              <a:rPr lang="hu-HU" smtClean="0"/>
              <a:pPr/>
              <a:t>2022.06.17.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ép helyőrzője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hu-HU"/>
              <a:t>Kép beszúrásához kattintson az ikonra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104E042-C6EF-4EBE-92E7-6DD3A89AADD0}" type="datetime1">
              <a:rPr lang="hu-HU" smtClean="0"/>
              <a:pPr/>
              <a:t>2022.06.17.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dirty="0"/>
              <a:t>Mintaszöveg szerkesztése</a:t>
            </a:r>
          </a:p>
          <a:p>
            <a:pPr lvl="1" rtl="0"/>
            <a:r>
              <a:rPr lang="hu-HU" dirty="0"/>
              <a:t>Második szint</a:t>
            </a:r>
          </a:p>
          <a:p>
            <a:pPr lvl="2" rtl="0"/>
            <a:r>
              <a:rPr lang="hu-HU" dirty="0"/>
              <a:t>Harmadik szint</a:t>
            </a:r>
          </a:p>
          <a:p>
            <a:pPr lvl="3" rtl="0"/>
            <a:r>
              <a:rPr lang="hu-HU" dirty="0"/>
              <a:t>Negyedik szint</a:t>
            </a:r>
          </a:p>
          <a:p>
            <a:pPr lvl="4" rtl="0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FC95E-103D-4103-918E-8B432099E965}" type="datetime1">
              <a:rPr lang="hu-HU" smtClean="0"/>
              <a:pPr/>
              <a:t>2022.06.17.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hotos.app.goo.gl/BxrdFX6pG6oUhtFG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hu-HU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Digital </a:t>
            </a:r>
            <a:r>
              <a:rPr lang="hu-HU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turn</a:t>
            </a:r>
            <a:br>
              <a:rPr lang="hu-HU" dirty="0"/>
            </a:br>
            <a:r>
              <a:rPr lang="hu-HU" sz="3600" dirty="0" err="1"/>
              <a:t>How</a:t>
            </a:r>
            <a:r>
              <a:rPr lang="hu-HU" sz="3600" dirty="0"/>
              <a:t> </a:t>
            </a:r>
            <a:r>
              <a:rPr lang="hu-HU" sz="3600" dirty="0" err="1"/>
              <a:t>to</a:t>
            </a:r>
            <a:r>
              <a:rPr lang="hu-HU" sz="3600" dirty="0"/>
              <a:t> </a:t>
            </a:r>
            <a:r>
              <a:rPr lang="hu-HU" sz="3600" dirty="0" err="1"/>
              <a:t>make</a:t>
            </a:r>
            <a:r>
              <a:rPr lang="hu-HU" sz="3600" dirty="0"/>
              <a:t> </a:t>
            </a:r>
            <a:r>
              <a:rPr lang="hu-HU" sz="3600" dirty="0" err="1"/>
              <a:t>your</a:t>
            </a:r>
            <a:r>
              <a:rPr lang="hu-HU" sz="3600" dirty="0"/>
              <a:t> </a:t>
            </a:r>
            <a:r>
              <a:rPr lang="hu-HU" sz="3600" dirty="0" err="1"/>
              <a:t>school</a:t>
            </a:r>
            <a:r>
              <a:rPr lang="hu-HU" sz="3600" dirty="0"/>
              <a:t> more </a:t>
            </a:r>
            <a:r>
              <a:rPr lang="hu-HU" sz="3600" dirty="0" err="1"/>
              <a:t>digital</a:t>
            </a:r>
            <a:endParaRPr lang="hu-HU" sz="3600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hu-HU" dirty="0"/>
          </a:p>
          <a:p>
            <a:pPr rtl="0"/>
            <a:r>
              <a:rPr lang="hu-HU" dirty="0" err="1"/>
              <a:t>Tallin</a:t>
            </a:r>
            <a:r>
              <a:rPr lang="hu-HU" dirty="0"/>
              <a:t>, Észtország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53431F8-58EC-49AD-A227-338F7AFFC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743744"/>
          </a:xfrm>
        </p:spPr>
        <p:txBody>
          <a:bodyPr/>
          <a:lstStyle/>
          <a:p>
            <a:r>
              <a:rPr lang="hu-HU" dirty="0"/>
              <a:t>Elhelyezkedése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454BBC21-D367-44F9-B287-5BF1E6FF15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1884" y="1124744"/>
            <a:ext cx="9505056" cy="560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0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1031C09-38FC-49B1-BBB6-36A2DA3A7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Észtországban…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0062234-BD6D-4831-974F-E7B37D63E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/>
              <a:t>a közigazgatás szinte teljesen digitális, </a:t>
            </a:r>
          </a:p>
          <a:p>
            <a:r>
              <a:rPr lang="hu-HU" b="1" dirty="0"/>
              <a:t>évek óta online szavaznak, vallják be az adót, írják át a kocsijukat,</a:t>
            </a:r>
          </a:p>
          <a:p>
            <a:r>
              <a:rPr lang="hu-HU" b="1" dirty="0"/>
              <a:t>indult útjára a Skype, a </a:t>
            </a:r>
            <a:r>
              <a:rPr lang="hu-HU" b="1" dirty="0" err="1"/>
              <a:t>Transferwise</a:t>
            </a:r>
            <a:r>
              <a:rPr lang="hu-HU" b="1" dirty="0"/>
              <a:t> és a </a:t>
            </a:r>
            <a:r>
              <a:rPr lang="hu-HU" b="1" dirty="0" err="1"/>
              <a:t>Taxify</a:t>
            </a:r>
            <a:r>
              <a:rPr lang="hu-HU" b="1" dirty="0"/>
              <a:t>,</a:t>
            </a:r>
          </a:p>
          <a:p>
            <a:r>
              <a:rPr lang="hu-HU" b="1" dirty="0"/>
              <a:t>van Európa startupfővárosa , </a:t>
            </a:r>
          </a:p>
          <a:p>
            <a:r>
              <a:rPr lang="hu-HU" b="1" dirty="0"/>
              <a:t>van 1,3 millió lakos, a főváros 400 ezer fős , </a:t>
            </a:r>
          </a:p>
          <a:p>
            <a:r>
              <a:rPr lang="hu-HU" b="1" dirty="0"/>
              <a:t>ingyenes a tömegközlekedés</a:t>
            </a:r>
          </a:p>
          <a:p>
            <a:r>
              <a:rPr lang="hu-HU" b="1" dirty="0"/>
              <a:t>Büszkék a PISA eredményeikre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2016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F483EBB-9B3A-4D10-99FF-1DD450505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1A0219EF-3006-4B41-8B2D-BD3D458AB8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9876" y="40863"/>
            <a:ext cx="9505056" cy="68171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Szabadkéz 4">
                <a:extLst>
                  <a:ext uri="{FF2B5EF4-FFF2-40B4-BE49-F238E27FC236}">
                    <a16:creationId xmlns:a16="http://schemas.microsoft.com/office/drawing/2014/main" id="{289BE479-C324-4AB0-A5B2-9633736BD7E6}"/>
                  </a:ext>
                </a:extLst>
              </p14:cNvPr>
              <p14:cNvContentPartPr/>
              <p14:nvPr/>
            </p14:nvContentPartPr>
            <p14:xfrm>
              <a:off x="2642018" y="5794143"/>
              <a:ext cx="789480" cy="600840"/>
            </p14:xfrm>
          </p:contentPart>
        </mc:Choice>
        <mc:Fallback xmlns="">
          <p:pic>
            <p:nvPicPr>
              <p:cNvPr id="5" name="Szabadkéz 4">
                <a:extLst>
                  <a:ext uri="{FF2B5EF4-FFF2-40B4-BE49-F238E27FC236}">
                    <a16:creationId xmlns:a16="http://schemas.microsoft.com/office/drawing/2014/main" id="{289BE479-C324-4AB0-A5B2-9633736BD7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8018" y="5686503"/>
                <a:ext cx="897120" cy="81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Szabadkéz 5">
                <a:extLst>
                  <a:ext uri="{FF2B5EF4-FFF2-40B4-BE49-F238E27FC236}">
                    <a16:creationId xmlns:a16="http://schemas.microsoft.com/office/drawing/2014/main" id="{03B351FF-986C-4089-B3B2-C6599E583E12}"/>
                  </a:ext>
                </a:extLst>
              </p14:cNvPr>
              <p14:cNvContentPartPr/>
              <p14:nvPr/>
            </p14:nvContentPartPr>
            <p14:xfrm>
              <a:off x="2543378" y="5662383"/>
              <a:ext cx="1069200" cy="950400"/>
            </p14:xfrm>
          </p:contentPart>
        </mc:Choice>
        <mc:Fallback xmlns="">
          <p:pic>
            <p:nvPicPr>
              <p:cNvPr id="6" name="Szabadkéz 5">
                <a:extLst>
                  <a:ext uri="{FF2B5EF4-FFF2-40B4-BE49-F238E27FC236}">
                    <a16:creationId xmlns:a16="http://schemas.microsoft.com/office/drawing/2014/main" id="{03B351FF-986C-4089-B3B2-C6599E583E1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34378" y="5653383"/>
                <a:ext cx="1086840" cy="9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Szabadkéz 6">
                <a:extLst>
                  <a:ext uri="{FF2B5EF4-FFF2-40B4-BE49-F238E27FC236}">
                    <a16:creationId xmlns:a16="http://schemas.microsoft.com/office/drawing/2014/main" id="{763D3E27-70BD-4D70-9C0C-86A1DE26F9C6}"/>
                  </a:ext>
                </a:extLst>
              </p14:cNvPr>
              <p14:cNvContentPartPr/>
              <p14:nvPr/>
            </p14:nvContentPartPr>
            <p14:xfrm>
              <a:off x="3068618" y="3836103"/>
              <a:ext cx="590040" cy="789480"/>
            </p14:xfrm>
          </p:contentPart>
        </mc:Choice>
        <mc:Fallback xmlns="">
          <p:pic>
            <p:nvPicPr>
              <p:cNvPr id="7" name="Szabadkéz 6">
                <a:extLst>
                  <a:ext uri="{FF2B5EF4-FFF2-40B4-BE49-F238E27FC236}">
                    <a16:creationId xmlns:a16="http://schemas.microsoft.com/office/drawing/2014/main" id="{763D3E27-70BD-4D70-9C0C-86A1DE26F9C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59618" y="3827463"/>
                <a:ext cx="607680" cy="80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90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hu-HU" sz="4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 képzés programja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>
          <a:xfrm>
            <a:off x="1522413" y="2132856"/>
            <a:ext cx="9134391" cy="3886944"/>
          </a:xfrm>
        </p:spPr>
        <p:txBody>
          <a:bodyPr rtlCol="0">
            <a:normAutofit/>
          </a:bodyPr>
          <a:lstStyle/>
          <a:p>
            <a:pPr rtl="0"/>
            <a:r>
              <a:rPr lang="hu-HU" sz="2800" dirty="0"/>
              <a:t>Digitális fordulat az iskolában</a:t>
            </a:r>
          </a:p>
          <a:p>
            <a:pPr rtl="0"/>
            <a:r>
              <a:rPr lang="hu-HU" sz="2800" dirty="0"/>
              <a:t>Az iskola digitális infrastruktúrájának korszerűsítése</a:t>
            </a:r>
          </a:p>
          <a:p>
            <a:pPr rtl="0"/>
            <a:r>
              <a:rPr lang="hu-HU" sz="2800" dirty="0"/>
              <a:t>Az egész iskolára kiterjedő digitális biztonsági szabályozás</a:t>
            </a:r>
          </a:p>
          <a:p>
            <a:pPr rtl="0"/>
            <a:r>
              <a:rPr lang="hu-HU" sz="2800" dirty="0"/>
              <a:t>A pedagógiai innováció támogatása</a:t>
            </a:r>
          </a:p>
          <a:p>
            <a:pPr rtl="0"/>
            <a:r>
              <a:rPr lang="hu-HU" sz="2800" dirty="0"/>
              <a:t>Változáskezelés az iskolában: a tanárok támogatása, a bevált jó gyakorlatok terjesztése, a szülők és a közösség bevonása</a:t>
            </a:r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AE0835-EF6F-4AEF-AF35-42534FD1D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Digitális stratégia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8A871F5-CC92-4DCD-80B9-A2C5C0AB5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2204864"/>
            <a:ext cx="9134391" cy="2664296"/>
          </a:xfrm>
        </p:spPr>
        <p:txBody>
          <a:bodyPr/>
          <a:lstStyle/>
          <a:p>
            <a:pPr lvl="1"/>
            <a:r>
              <a:rPr lang="hu-HU" sz="3600" dirty="0"/>
              <a:t>Pedagógiai innováció</a:t>
            </a:r>
          </a:p>
          <a:p>
            <a:pPr lvl="1"/>
            <a:r>
              <a:rPr lang="hu-HU" sz="3600" dirty="0"/>
              <a:t>Digitális infrastruktúra</a:t>
            </a:r>
          </a:p>
          <a:p>
            <a:pPr lvl="1"/>
            <a:r>
              <a:rPr lang="hu-HU" sz="3600" dirty="0"/>
              <a:t>Változásmenedzsment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1833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5FE1E51-5EA4-4DDB-8670-57EBD3063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6712117-FDC8-44A0-A051-C31D707F84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23C220C-01BC-43C6-8DCE-6B16D8772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44" y="0"/>
            <a:ext cx="103691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8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hu-HU" sz="4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Iskolák látogatása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8FB4102-A640-4B9B-AE91-9F7A6DBF1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2420888"/>
            <a:ext cx="9134391" cy="37444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3520" indent="-223520"/>
            <a:r>
              <a:rPr lang="en-US" sz="3600" dirty="0"/>
              <a:t>Gustav Adolf Gymnasium</a:t>
            </a:r>
            <a:endParaRPr lang="hu-HU" sz="3600" dirty="0"/>
          </a:p>
          <a:p>
            <a:pPr marL="223520" indent="-223520"/>
            <a:r>
              <a:rPr lang="en-US" sz="3600" dirty="0" err="1"/>
              <a:t>Pelgulinna</a:t>
            </a:r>
            <a:r>
              <a:rPr lang="en-US" sz="3600" dirty="0"/>
              <a:t> Gymnasium</a:t>
            </a:r>
            <a:endParaRPr lang="hu-HU" sz="3600" dirty="0"/>
          </a:p>
          <a:p>
            <a:pPr marL="223520" indent="-223520"/>
            <a:r>
              <a:rPr lang="en-US" sz="3600" dirty="0"/>
              <a:t>21 School</a:t>
            </a:r>
          </a:p>
          <a:p>
            <a:pPr marL="223520" indent="-223520"/>
            <a:r>
              <a:rPr lang="en-US" sz="3600" dirty="0" err="1"/>
              <a:t>Képek</a:t>
            </a:r>
            <a:r>
              <a:rPr lang="en-US" sz="3600" dirty="0"/>
              <a:t>: </a:t>
            </a:r>
            <a:r>
              <a:rPr lang="en-US" sz="3600" dirty="0">
                <a:hlinkClick r:id="rId2"/>
              </a:rPr>
              <a:t>Tallini iskolák képei</a:t>
            </a:r>
          </a:p>
        </p:txBody>
      </p:sp>
    </p:spTree>
    <p:extLst>
      <p:ext uri="{BB962C8B-B14F-4D97-AF65-F5344CB8AC3E}">
        <p14:creationId xmlns:p14="http://schemas.microsoft.com/office/powerpoint/2010/main" val="31062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ális kék alagút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883_TF02895261_TF02895261.potx" id="{62362787-6FCB-4425-8B31-C74744C392DA}" vid="{F49FE0C7-3695-4C10-ADC9-E76B237900B7}"/>
    </a:ext>
  </a:extLst>
</a:theme>
</file>

<file path=ppt/theme/theme2.xml><?xml version="1.0" encoding="utf-8"?>
<a:theme xmlns:a="http://schemas.openxmlformats.org/drawingml/2006/main" name="Office-téma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93F709C743268D40BBA68CC798EA5641" ma:contentTypeVersion="31" ma:contentTypeDescription="Új dokumentum létrehozása." ma:contentTypeScope="" ma:versionID="1f5ec0dc7be1fa59e2da1e325706ac91">
  <xsd:schema xmlns:xsd="http://www.w3.org/2001/XMLSchema" xmlns:xs="http://www.w3.org/2001/XMLSchema" xmlns:p="http://schemas.microsoft.com/office/2006/metadata/properties" xmlns:ns3="7b8d9106-6368-40fd-87e3-a0cc31efef17" xmlns:ns4="371c05f9-b0b6-4134-bac2-55279d9098d4" targetNamespace="http://schemas.microsoft.com/office/2006/metadata/properties" ma:root="true" ma:fieldsID="f3b20701304cbf551d04887d46a4cf12" ns3:_="" ns4:_="">
    <xsd:import namespace="7b8d9106-6368-40fd-87e3-a0cc31efef17"/>
    <xsd:import namespace="371c05f9-b0b6-4134-bac2-55279d9098d4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TeamsChannelId" minOccurs="0"/>
                <xsd:element ref="ns3:IsNotebookLocked" minOccurs="0"/>
                <xsd:element ref="ns3:MediaServiceDateTaken" minOccurs="0"/>
                <xsd:element ref="ns3:MediaServiceLocation" minOccurs="0"/>
                <xsd:element ref="ns3:Math_Settings" minOccurs="0"/>
                <xsd:element ref="ns3:MediaServiceGenerationTime" minOccurs="0"/>
                <xsd:element ref="ns3:MediaServiceEventHashCode" minOccurs="0"/>
                <xsd:element ref="ns3:Distribution_Groups" minOccurs="0"/>
                <xsd:element ref="ns3:LMS_Mappin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8d9106-6368-40fd-87e3-a0cc31efef17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2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3" nillable="true" ma:displayName="Culture Name" ma:internalName="CultureName">
      <xsd:simpleType>
        <xsd:restriction base="dms:Text"/>
      </xsd:simpleType>
    </xsd:element>
    <xsd:element name="AppVersion" ma:index="14" nillable="true" ma:displayName="App Version" ma:internalName="AppVersion">
      <xsd:simpleType>
        <xsd:restriction base="dms:Text"/>
      </xsd:simpleType>
    </xsd:element>
    <xsd:element name="Teachers" ma:index="1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8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9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0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1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2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MediaServiceAutoTags" ma:internalName="MediaServiceAutoTags" ma:readOnly="true">
      <xsd:simpleType>
        <xsd:restriction base="dms:Text"/>
      </xsd:simpleType>
    </xsd:element>
    <xsd:element name="MediaServiceOCR" ma:index="2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0" nillable="true" ma:displayName="Teams Channel Id" ma:internalName="TeamsChannelId">
      <xsd:simpleType>
        <xsd:restriction base="dms:Text"/>
      </xsd:simpleType>
    </xsd:element>
    <xsd:element name="IsNotebookLocked" ma:index="31" nillable="true" ma:displayName="Is Notebook Locked" ma:internalName="IsNotebookLocked">
      <xsd:simpleType>
        <xsd:restriction base="dms:Boolean"/>
      </xsd:simpleType>
    </xsd:element>
    <xsd:element name="MediaServiceDateTaken" ma:index="3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3" nillable="true" ma:displayName="Location" ma:internalName="MediaServiceLocation" ma:readOnly="true">
      <xsd:simpleType>
        <xsd:restriction base="dms:Text"/>
      </xsd:simpleType>
    </xsd:element>
    <xsd:element name="Math_Settings" ma:index="34" nillable="true" ma:displayName="Math Settings" ma:internalName="Math_Settings">
      <xsd:simpleType>
        <xsd:restriction base="dms:Text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1c05f9-b0b6-4134-bac2-55279d9098d4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Megosztási tipp kivonat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_Collaboration_Space_Locked xmlns="7b8d9106-6368-40fd-87e3-a0cc31efef17" xsi:nil="true"/>
    <AppVersion xmlns="7b8d9106-6368-40fd-87e3-a0cc31efef17" xsi:nil="true"/>
    <Teachers xmlns="7b8d9106-6368-40fd-87e3-a0cc31efef17">
      <UserInfo>
        <DisplayName/>
        <AccountId xsi:nil="true"/>
        <AccountType/>
      </UserInfo>
    </Teachers>
    <Student_Groups xmlns="7b8d9106-6368-40fd-87e3-a0cc31efef17">
      <UserInfo>
        <DisplayName/>
        <AccountId xsi:nil="true"/>
        <AccountType/>
      </UserInfo>
    </Student_Groups>
    <Distribution_Groups xmlns="7b8d9106-6368-40fd-87e3-a0cc31efef17" xsi:nil="true"/>
    <Self_Registration_Enabled xmlns="7b8d9106-6368-40fd-87e3-a0cc31efef17" xsi:nil="true"/>
    <Invited_Students xmlns="7b8d9106-6368-40fd-87e3-a0cc31efef17" xsi:nil="true"/>
    <LMS_Mappings xmlns="7b8d9106-6368-40fd-87e3-a0cc31efef17" xsi:nil="true"/>
    <CultureName xmlns="7b8d9106-6368-40fd-87e3-a0cc31efef17" xsi:nil="true"/>
    <Templates xmlns="7b8d9106-6368-40fd-87e3-a0cc31efef17" xsi:nil="true"/>
    <Has_Teacher_Only_SectionGroup xmlns="7b8d9106-6368-40fd-87e3-a0cc31efef17" xsi:nil="true"/>
    <DefaultSectionNames xmlns="7b8d9106-6368-40fd-87e3-a0cc31efef17" xsi:nil="true"/>
    <Invited_Teachers xmlns="7b8d9106-6368-40fd-87e3-a0cc31efef17" xsi:nil="true"/>
    <TeamsChannelId xmlns="7b8d9106-6368-40fd-87e3-a0cc31efef17" xsi:nil="true"/>
    <IsNotebookLocked xmlns="7b8d9106-6368-40fd-87e3-a0cc31efef17" xsi:nil="true"/>
    <Owner xmlns="7b8d9106-6368-40fd-87e3-a0cc31efef17">
      <UserInfo>
        <DisplayName/>
        <AccountId xsi:nil="true"/>
        <AccountType/>
      </UserInfo>
    </Owner>
    <Students xmlns="7b8d9106-6368-40fd-87e3-a0cc31efef17">
      <UserInfo>
        <DisplayName/>
        <AccountId xsi:nil="true"/>
        <AccountType/>
      </UserInfo>
    </Students>
    <Math_Settings xmlns="7b8d9106-6368-40fd-87e3-a0cc31efef17" xsi:nil="true"/>
    <NotebookType xmlns="7b8d9106-6368-40fd-87e3-a0cc31efef17" xsi:nil="true"/>
    <FolderType xmlns="7b8d9106-6368-40fd-87e3-a0cc31efef1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2BFF0C-8CFF-4704-AB66-174EAC639D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8d9106-6368-40fd-87e3-a0cc31efef17"/>
    <ds:schemaRef ds:uri="371c05f9-b0b6-4134-bac2-55279d9098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E41224-0370-4595-877C-23316CD80004}">
  <ds:schemaRefs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terms/"/>
    <ds:schemaRef ds:uri="7b8d9106-6368-40fd-87e3-a0cc31efef17"/>
    <ds:schemaRef ds:uri="http://schemas.openxmlformats.org/package/2006/metadata/core-properties"/>
    <ds:schemaRef ds:uri="371c05f9-b0b6-4134-bac2-55279d9098d4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9F9933D-B8C3-4BC9-9940-E3A028DBFD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Üzleti, digitális kék alagutas bemutató (szélesvásznú)</Template>
  <TotalTime>0</TotalTime>
  <Words>136</Words>
  <Application>Microsoft Office PowerPoint</Application>
  <PresentationFormat>Egyéni</PresentationFormat>
  <Paragraphs>28</Paragraphs>
  <Slides>8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1" baseType="lpstr">
      <vt:lpstr>Arial</vt:lpstr>
      <vt:lpstr>Corbel</vt:lpstr>
      <vt:lpstr>Digitális kék alagút 16x9</vt:lpstr>
      <vt:lpstr>Digital turn How to make your school more digital</vt:lpstr>
      <vt:lpstr>Elhelyezkedése</vt:lpstr>
      <vt:lpstr>Észtországban…</vt:lpstr>
      <vt:lpstr>PowerPoint-bemutató</vt:lpstr>
      <vt:lpstr>A képzés programja</vt:lpstr>
      <vt:lpstr>Digitális stratégia</vt:lpstr>
      <vt:lpstr>PowerPoint-bemutató</vt:lpstr>
      <vt:lpstr>Iskolák látogatása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turn How to make your school more digital</dc:title>
  <dc:creator/>
  <cp:lastModifiedBy/>
  <cp:revision>5</cp:revision>
  <dcterms:created xsi:type="dcterms:W3CDTF">2020-01-08T23:08:04Z</dcterms:created>
  <dcterms:modified xsi:type="dcterms:W3CDTF">2022-06-17T08:26:30Z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0x01010093F709C743268D40BBA68CC798EA5641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