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/RnvbwuQtQ6yd22c/MNZNfEb1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104AEED-C447-447B-A814-957D8902B843}">
  <a:tblStyle styleId="{7104AEED-C447-447B-A814-957D8902B8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d61ccce8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d61ccce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d61ccce8d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d61ccce8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dpuzzle.com/media/5d1cab65ffd1f540a2955c1d" TargetMode="External"/><Relationship Id="rId4" Type="http://schemas.openxmlformats.org/officeDocument/2006/relationships/hyperlink" Target="https://ed.ted.com/lessons?content_type=animations&amp;direction=desc&amp;sort=publish-date" TargetMode="External"/><Relationship Id="rId5" Type="http://schemas.openxmlformats.org/officeDocument/2006/relationships/hyperlink" Target="https://www.powtoon.com/c/eFDEACMoDM8/1/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kakovcs.typeform.com/to/CLWkk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hu-HU" sz="5400"/>
              <a:t>Erasmus + képzés: Technology and APPS for Education</a:t>
            </a:r>
            <a:br>
              <a:rPr b="1" lang="hu-HU" sz="5400"/>
            </a:br>
            <a:endParaRPr sz="54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Barcino School, Barcelona, Spanyolország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2019. július 1-5.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3473743" y="3244334"/>
            <a:ext cx="52445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 + course Technology and APPS for Education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5" name="Google Shape;14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505" y="-11243"/>
            <a:ext cx="9158990" cy="686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1" name="Google Shape;15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8793" y="365125"/>
            <a:ext cx="8514413" cy="638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7" name="Google Shape;157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064" y="236095"/>
            <a:ext cx="8829207" cy="662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3" name="Google Shape;16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766042" y="859743"/>
            <a:ext cx="6877935" cy="51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9" name="Google Shape;16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970" y="1"/>
            <a:ext cx="93138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1. Nap: Bevezetés az okoseszközök világába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/>
              <a:t>Meglepően nagy hangsúly a veszélyeken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/>
              <a:t>Generációs különbségek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/>
              <a:t>Mit jelent számunkra és a diákok számára a technológia?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/>
              <a:t>Mi nagy eséllyel emlékszünk a kütyük nélküli életre, ők nem is éltek ezek nélkül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Kulcsszavak</a:t>
            </a:r>
            <a:endParaRPr/>
          </a:p>
        </p:txBody>
      </p:sp>
      <p:pic>
        <p:nvPicPr>
          <p:cNvPr id="98" name="Google Shape;9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4904" y="120495"/>
            <a:ext cx="8687096" cy="651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Applikációk 1. </a:t>
            </a:r>
            <a:br>
              <a:rPr lang="hu-HU"/>
            </a:br>
            <a:r>
              <a:rPr lang="hu-HU"/>
              <a:t>Videó alapú alkalmazások</a:t>
            </a:r>
            <a:endParaRPr/>
          </a:p>
        </p:txBody>
      </p:sp>
      <p:graphicFrame>
        <p:nvGraphicFramePr>
          <p:cNvPr id="104" name="Google Shape;104;p4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{7104AEED-C447-447B-A814-957D8902B843}</a:tableStyleId>
              </a:tblPr>
              <a:tblGrid>
                <a:gridCol w="1356625"/>
                <a:gridCol w="685100"/>
                <a:gridCol w="2771375"/>
                <a:gridCol w="3599400"/>
                <a:gridCol w="2103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cap="none" strike="noStrike"/>
                        <a:t>Név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Web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Okostelefon</a:t>
                      </a:r>
                      <a:r>
                        <a:rPr lang="hu-HU" sz="1800"/>
                        <a:t> app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Mire</a:t>
                      </a:r>
                      <a:r>
                        <a:rPr lang="hu-HU" sz="1800"/>
                        <a:t> jó?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Hátrány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sng">
                          <a:solidFill>
                            <a:schemeClr val="hlink"/>
                          </a:solidFill>
                          <a:hlinkClick r:id="rId3"/>
                        </a:rPr>
                        <a:t>EdPuzzle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Az interneten</a:t>
                      </a:r>
                      <a:r>
                        <a:rPr lang="hu-HU" sz="1800"/>
                        <a:t> található videók szerkesztése (Youtube, TED talk, stb.- kommentár, kérdések, hangrámondás).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A kérdésekre adott válaszokat csak regisztrált felhasználók</a:t>
                      </a:r>
                      <a:r>
                        <a:rPr lang="hu-HU" sz="1800"/>
                        <a:t> számára menti el.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sng">
                          <a:solidFill>
                            <a:schemeClr val="hlink"/>
                          </a:solidFill>
                          <a:hlinkClick r:id="rId4"/>
                        </a:rPr>
                        <a:t>Ted-ed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nem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Gimiseknek</a:t>
                      </a:r>
                      <a:r>
                        <a:rPr lang="hu-HU" sz="1800"/>
                        <a:t> szól, r</a:t>
                      </a:r>
                      <a:r>
                        <a:rPr lang="hu-HU" sz="1800"/>
                        <a:t>engeteg kész anyag, izgalmas</a:t>
                      </a:r>
                      <a:r>
                        <a:rPr lang="hu-HU" sz="1800"/>
                        <a:t> animáció sok témában, végén kérdések, szerkeszthető.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Kevés dolog van magyarul,</a:t>
                      </a:r>
                      <a:r>
                        <a:rPr lang="hu-HU" sz="1800"/>
                        <a:t> viszont néha van felirat.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sng">
                          <a:solidFill>
                            <a:schemeClr val="hlink"/>
                          </a:solidFill>
                          <a:hlinkClick r:id="rId5"/>
                        </a:rPr>
                        <a:t>PowToon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Animációk készítése, szuper template-ek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Kevés</a:t>
                      </a:r>
                      <a:r>
                        <a:rPr lang="hu-HU" sz="1800"/>
                        <a:t> elérhető dolog an ingyenes verzióban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Stop-motion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nem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Videó készítése állóképek sokaságából, nagyon szórakoztató.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-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Applikációk 2. </a:t>
            </a:r>
            <a:br>
              <a:rPr lang="hu-HU"/>
            </a:br>
            <a:r>
              <a:rPr lang="hu-HU"/>
              <a:t>Kvízek és dolgozatok készítése</a:t>
            </a:r>
            <a:endParaRPr/>
          </a:p>
        </p:txBody>
      </p:sp>
      <p:graphicFrame>
        <p:nvGraphicFramePr>
          <p:cNvPr id="110" name="Google Shape;110;p5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{7104AEED-C447-447B-A814-957D8902B843}</a:tableStyleId>
              </a:tblPr>
              <a:tblGrid>
                <a:gridCol w="2103125"/>
                <a:gridCol w="2103125"/>
                <a:gridCol w="2103125"/>
                <a:gridCol w="2103125"/>
                <a:gridCol w="2103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Név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Web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Okostelefon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Mire jó?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Hátrány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sng">
                          <a:solidFill>
                            <a:schemeClr val="hlink"/>
                          </a:solidFill>
                          <a:hlinkClick r:id="rId3"/>
                        </a:rPr>
                        <a:t>Typeform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Anonim, csak időpecsét van rajta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Anonim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Plickers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Nem</a:t>
                      </a:r>
                      <a:r>
                        <a:rPr lang="hu-HU" sz="1800"/>
                        <a:t> kell hozzá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A,B,C,D feleletválasztás, nagyon izgalmas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Kicsit hosszadalmas,</a:t>
                      </a:r>
                      <a:r>
                        <a:rPr lang="hu-HU" sz="1800"/>
                        <a:t> mert minden tanulónak külön kártyája van.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ProProfs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Igen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Kvíz vagy személyiségteszt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d61ccce8d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6d61ccce8d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g6d61ccce8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1126478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838200" y="4156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Applikációk 3.</a:t>
            </a:r>
            <a:br>
              <a:rPr lang="hu-H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Kiterjesztett- és virtuális valóság (AR és VR)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4" name="Google Shape;124;p6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{7104AEED-C447-447B-A814-957D8902B843}</a:tableStyleId>
              </a:tblPr>
              <a:tblGrid>
                <a:gridCol w="2103125"/>
                <a:gridCol w="2103125"/>
                <a:gridCol w="2103125"/>
                <a:gridCol w="2103125"/>
                <a:gridCol w="2103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Név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Web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Okostelefon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Mire jó?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Hátrány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6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FOV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VR szemüveg kell hozzá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Cardboard</a:t>
                      </a:r>
                      <a:r>
                        <a:rPr lang="hu-HU" sz="1800"/>
                        <a:t> app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/>
                        <a:t>VR szemüveg kell hozzá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P360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/>
                        <a:t>VR szemüveg kell hozzá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/>
                        <a:t>Expeditions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/>
                        <a:t>VR szemüveg kell hozzá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d61ccce8d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6d61ccce8d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g6d61ccce8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23525" cy="44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6d61ccce8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225" y="2527569"/>
            <a:ext cx="6565574" cy="364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8" name="Google Shape;13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6687"/>
            <a:ext cx="4874623" cy="649949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2207" y="183550"/>
            <a:ext cx="4871593" cy="6522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2020-01-06T15:43:43Z</dcterms:created>
  <dc:creator>Poli</dc:creator>
</cp:coreProperties>
</file>