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3BAC2-32B5-449F-A9FE-2C18583B54B7}" v="16" dt="2022-06-20T17:33:47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3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4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1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68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1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FA7B-A455-482E-88B3-9061DF7C5E43}" type="datetimeFigureOut">
              <a:rPr lang="hu-HU" smtClean="0"/>
              <a:t>2022.06.21.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00A725B-B368-40DE-B969-73365F0B2B30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5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4kids.com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DCFEA2-3BDA-8E05-B822-C73905460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Educational</a:t>
            </a:r>
            <a:r>
              <a:rPr lang="hu-HU" dirty="0"/>
              <a:t> Resources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945369A-E6AC-2521-09E4-6755A9423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Adopting</a:t>
            </a:r>
            <a:r>
              <a:rPr lang="hu-HU" dirty="0"/>
              <a:t> mobile </a:t>
            </a:r>
            <a:r>
              <a:rPr lang="hu-HU" dirty="0" err="1"/>
              <a:t>devices</a:t>
            </a:r>
            <a:r>
              <a:rPr lang="hu-HU" dirty="0"/>
              <a:t> and </a:t>
            </a:r>
            <a:r>
              <a:rPr lang="hu-HU" dirty="0" err="1"/>
              <a:t>adapting</a:t>
            </a:r>
            <a:r>
              <a:rPr lang="hu-HU" dirty="0"/>
              <a:t> </a:t>
            </a:r>
            <a:r>
              <a:rPr lang="hu-HU" dirty="0" err="1"/>
              <a:t>strategies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Organized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ACJI </a:t>
            </a:r>
            <a:r>
              <a:rPr lang="hu-HU" dirty="0" err="1"/>
              <a:t>Training</a:t>
            </a:r>
            <a:r>
              <a:rPr lang="hu-HU" dirty="0"/>
              <a:t> in </a:t>
            </a:r>
            <a:r>
              <a:rPr lang="hu-HU" dirty="0" err="1"/>
              <a:t>Faro</a:t>
            </a:r>
            <a:r>
              <a:rPr lang="hu-HU" dirty="0"/>
              <a:t>, </a:t>
            </a:r>
            <a:r>
              <a:rPr lang="hu-HU" dirty="0" err="1"/>
              <a:t>Portugal</a:t>
            </a:r>
            <a:r>
              <a:rPr lang="hu-HU" dirty="0"/>
              <a:t> from 8th to 12th of </a:t>
            </a:r>
            <a:r>
              <a:rPr lang="hu-HU" dirty="0" err="1"/>
              <a:t>july</a:t>
            </a:r>
            <a:r>
              <a:rPr lang="hu-HU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52385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A9DD09-8D22-CE59-2B78-E4FD9E75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You for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opportunity</a:t>
            </a:r>
            <a:endParaRPr lang="hu-HU" dirty="0"/>
          </a:p>
        </p:txBody>
      </p:sp>
      <p:pic>
        <p:nvPicPr>
          <p:cNvPr id="6" name="Tartalom helye 5" descr="A képen személy, csoport, étkezés, család látható&#10;&#10;Automatikusan generált leírás">
            <a:extLst>
              <a:ext uri="{FF2B5EF4-FFF2-40B4-BE49-F238E27FC236}">
                <a16:creationId xmlns:a16="http://schemas.microsoft.com/office/drawing/2014/main" id="{68CDC35F-1D1D-9CD8-ABE0-4F0C36EA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873125"/>
            <a:ext cx="6013450" cy="4510087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F2061633-619B-26A3-FCA7-851077DAE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I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never</a:t>
            </a:r>
            <a:r>
              <a:rPr lang="hu-HU" dirty="0"/>
              <a:t> </a:t>
            </a:r>
            <a:r>
              <a:rPr lang="hu-HU" dirty="0" err="1"/>
              <a:t>forget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I’ve</a:t>
            </a:r>
            <a:r>
              <a:rPr lang="hu-HU" dirty="0"/>
              <a:t> </a:t>
            </a:r>
            <a:r>
              <a:rPr lang="hu-HU" dirty="0" err="1"/>
              <a:t>learnt</a:t>
            </a:r>
            <a:r>
              <a:rPr lang="hu-HU" dirty="0"/>
              <a:t> from ACJI </a:t>
            </a:r>
            <a:r>
              <a:rPr lang="hu-HU" dirty="0" err="1"/>
              <a:t>Training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9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C4E944-D560-47A9-1ADF-E2F7D50A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types</a:t>
            </a:r>
            <a:r>
              <a:rPr lang="hu-HU" dirty="0"/>
              <a:t> for </a:t>
            </a:r>
            <a:r>
              <a:rPr lang="hu-HU" dirty="0" err="1"/>
              <a:t>teaching</a:t>
            </a:r>
            <a:r>
              <a:rPr lang="hu-HU" dirty="0"/>
              <a:t> and </a:t>
            </a:r>
            <a:r>
              <a:rPr lang="hu-HU" dirty="0" err="1"/>
              <a:t>learning</a:t>
            </a: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C2F336E-C35A-742E-F7BB-ABC740367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1030454"/>
            <a:ext cx="6013450" cy="4195430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3EDB1383-7334-0267-666E-C9045990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89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544CA205-CC7F-783B-D096-A8AF46E7E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 b="16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0CED64-8402-AA4F-EC16-28599F5E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Intruduction</a:t>
            </a:r>
            <a:r>
              <a:rPr lang="hu-HU" dirty="0"/>
              <a:t> -  </a:t>
            </a:r>
            <a:r>
              <a:rPr lang="hu-HU" dirty="0" err="1"/>
              <a:t>benefits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430BBA-7CCB-11DA-E90E-94BD6F6A25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Possibilities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to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introduce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myself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an app</a:t>
            </a:r>
            <a:r>
              <a:rPr lang="hu-HU" sz="1800" dirty="0">
                <a:latin typeface="Calibri" panose="020F0502020204030204" pitchFamily="34" charset="0"/>
              </a:rPr>
              <a:t>: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Emoji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Bitme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Avatar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hu-HU" sz="1800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effectLst/>
                <a:latin typeface="Calibri" panose="020F0502020204030204" pitchFamily="34" charset="0"/>
              </a:rPr>
              <a:t>Padlet: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Title_name</a:t>
            </a:r>
            <a:r>
              <a:rPr lang="hu-HU" sz="1800" dirty="0">
                <a:effectLst/>
                <a:latin typeface="Calibri" panose="020F0502020204030204" pitchFamily="34" charset="0"/>
              </a:rPr>
              <a:t> of my college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Details</a:t>
            </a:r>
            <a:r>
              <a:rPr lang="hu-HU" sz="1800" dirty="0">
                <a:effectLst/>
                <a:latin typeface="Calibri" panose="020F0502020204030204" pitchFamily="34" charset="0"/>
              </a:rPr>
              <a:t> about him/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her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Settings</a:t>
            </a:r>
            <a:r>
              <a:rPr lang="hu-HU" sz="1800" dirty="0">
                <a:effectLst/>
                <a:latin typeface="Calibri" panose="020F0502020204030204" pitchFamily="34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Require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Aproval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cenzura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hu-HU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936153-F55F-77F3-6FC5-BD9576D854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Useful</a:t>
            </a:r>
            <a:r>
              <a:rPr lang="hu-HU" dirty="0"/>
              <a:t> </a:t>
            </a:r>
            <a:r>
              <a:rPr lang="hu-HU" dirty="0" err="1"/>
              <a:t>videos</a:t>
            </a:r>
            <a:r>
              <a:rPr lang="hu-HU" dirty="0"/>
              <a:t>, </a:t>
            </a:r>
            <a:r>
              <a:rPr lang="hu-HU" dirty="0" err="1"/>
              <a:t>researches</a:t>
            </a:r>
            <a:r>
              <a:rPr lang="hu-HU" dirty="0"/>
              <a:t> about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challenges</a:t>
            </a:r>
            <a:r>
              <a:rPr lang="hu-HU" dirty="0"/>
              <a:t>: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</a:rPr>
              <a:t>Internet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addiction</a:t>
            </a:r>
            <a:r>
              <a:rPr lang="hu-HU" sz="1800" dirty="0">
                <a:effectLst/>
                <a:latin typeface="Calibri" panose="020F0502020204030204" pitchFamily="34" charset="0"/>
              </a:rPr>
              <a:t> and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digital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natives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challanges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– video</a:t>
            </a:r>
          </a:p>
          <a:p>
            <a:r>
              <a:rPr lang="hu-HU" sz="1800" dirty="0" err="1">
                <a:effectLst/>
                <a:latin typeface="Calibri" panose="020F0502020204030204" pitchFamily="34" charset="0"/>
              </a:rPr>
              <a:t>Usage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time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how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long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do</a:t>
            </a:r>
            <a:r>
              <a:rPr lang="hu-HU" sz="1800" dirty="0">
                <a:effectLst/>
                <a:latin typeface="Calibri" panose="020F0502020204030204" pitchFamily="34" charset="0"/>
              </a:rPr>
              <a:t> You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use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your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smartphone</a:t>
            </a:r>
            <a:endParaRPr lang="hu-HU" sz="1800" dirty="0">
              <a:solidFill>
                <a:srgbClr val="767676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Raisingdigitalnatives.com - TEDX video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ZEN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Screen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block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screen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after</a:t>
            </a:r>
            <a:r>
              <a:rPr lang="hu-HU" sz="1800" dirty="0">
                <a:effectLst/>
                <a:latin typeface="Calibri" panose="020F0502020204030204" pitchFamily="34" charset="0"/>
              </a:rPr>
              <a:t> 10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times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looking</a:t>
            </a:r>
            <a:r>
              <a:rPr lang="hu-HU" sz="1800" dirty="0">
                <a:effectLst/>
                <a:latin typeface="Calibri" panose="020F0502020204030204" pitchFamily="34" charset="0"/>
              </a:rPr>
              <a:t> for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e.g</a:t>
            </a:r>
            <a:r>
              <a:rPr lang="hu-HU" sz="1800" dirty="0">
                <a:effectLst/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u-HU" sz="1800" dirty="0">
              <a:effectLst/>
              <a:latin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09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087D07-449D-12FE-F2AD-725C51D7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Applications</a:t>
            </a:r>
            <a:r>
              <a:rPr lang="hu-HU" dirty="0"/>
              <a:t> for </a:t>
            </a:r>
            <a:r>
              <a:rPr lang="hu-HU" dirty="0" err="1"/>
              <a:t>digital</a:t>
            </a:r>
            <a:r>
              <a:rPr lang="hu-HU" dirty="0"/>
              <a:t> Learning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10A6A8-B325-2F6A-E645-632262C80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Collaborative</a:t>
            </a:r>
            <a:r>
              <a:rPr lang="hu-HU" sz="24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applications</a:t>
            </a:r>
            <a:endParaRPr lang="hu-HU" sz="24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4DB06CE-B978-DC73-97BD-0584E18F12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effectLst/>
                <a:latin typeface="Calibri" panose="020F0502020204030204" pitchFamily="34" charset="0"/>
              </a:rPr>
              <a:t>Padlet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 err="1">
                <a:effectLst/>
                <a:latin typeface="Calibri" panose="020F0502020204030204" pitchFamily="34" charset="0"/>
              </a:rPr>
              <a:t>Trello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 err="1">
                <a:effectLst/>
                <a:latin typeface="Calibri" panose="020F0502020204030204" pitchFamily="34" charset="0"/>
              </a:rPr>
              <a:t>Popplet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 err="1">
                <a:effectLst/>
                <a:latin typeface="Calibri" panose="020F0502020204030204" pitchFamily="34" charset="0"/>
              </a:rPr>
              <a:t>iBrainstorm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 err="1">
                <a:effectLst/>
                <a:latin typeface="Calibri" panose="020F0502020204030204" pitchFamily="34" charset="0"/>
              </a:rPr>
              <a:t>RealtimeBoard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 err="1">
                <a:effectLst/>
                <a:latin typeface="Calibri" panose="020F0502020204030204" pitchFamily="34" charset="0"/>
              </a:rPr>
              <a:t>Stromboard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8C17BB-2DF9-AD26-7239-C04C0D10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sz="2400" dirty="0">
                <a:effectLst/>
                <a:latin typeface="Calibri" panose="020F0502020204030204" pitchFamily="34" charset="0"/>
              </a:rPr>
              <a:t>FLIPPED CLASSROOM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6060936-535E-B556-A3BF-255BDAD86C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effectLst/>
                <a:latin typeface="Calibri" panose="020F0502020204030204" pitchFamily="34" charset="0"/>
              </a:rPr>
              <a:t>IN FLIP </a:t>
            </a:r>
            <a:r>
              <a:rPr lang="hu-HU" sz="2000" dirty="0" err="1">
                <a:effectLst/>
                <a:latin typeface="Calibri" panose="020F0502020204030204" pitchFamily="34" charset="0"/>
              </a:rPr>
              <a:t>model</a:t>
            </a:r>
            <a:endParaRPr lang="hu-H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effectLst/>
                <a:latin typeface="Calibri" panose="020F0502020204030204" pitchFamily="34" charset="0"/>
              </a:rPr>
              <a:t>GROUP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effectLst/>
                <a:latin typeface="Calibri" panose="020F0502020204030204" pitchFamily="34" charset="0"/>
              </a:rPr>
              <a:t>INDIVIDUAL SPACE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82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663193-BA71-47FD-16F3-C2A25376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err="1">
                <a:effectLst/>
                <a:latin typeface="Calibri" panose="020F0502020204030204" pitchFamily="34" charset="0"/>
              </a:rPr>
              <a:t>Lesson</a:t>
            </a:r>
            <a:r>
              <a:rPr lang="hu-HU" sz="3200" dirty="0">
                <a:effectLst/>
                <a:latin typeface="Calibri" panose="020F0502020204030204" pitchFamily="34" charset="0"/>
              </a:rPr>
              <a:t> </a:t>
            </a:r>
            <a:r>
              <a:rPr lang="hu-HU" sz="3200" dirty="0" err="1">
                <a:effectLst/>
                <a:latin typeface="Calibri" panose="020F0502020204030204" pitchFamily="34" charset="0"/>
              </a:rPr>
              <a:t>structuring</a:t>
            </a:r>
            <a:r>
              <a:rPr lang="hu-HU" sz="3200" dirty="0">
                <a:effectLst/>
                <a:latin typeface="Calibri" panose="020F0502020204030204" pitchFamily="34" charset="0"/>
              </a:rPr>
              <a:t> resources</a:t>
            </a:r>
            <a:br>
              <a:rPr lang="hu-HU" sz="3200" dirty="0">
                <a:effectLst/>
                <a:latin typeface="Calibri" panose="020F0502020204030204" pitchFamily="34" charset="0"/>
              </a:rPr>
            </a:b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77DF84-BB7E-198B-11F2-0C7081823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478" y="2027583"/>
            <a:ext cx="11549269" cy="3441143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Teachers to teachers - website for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sharing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knowledge</a:t>
            </a:r>
            <a:r>
              <a:rPr lang="hu-HU" sz="1800" dirty="0">
                <a:effectLst/>
                <a:latin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Blendspace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You can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sreate</a:t>
            </a:r>
            <a:r>
              <a:rPr lang="hu-HU" sz="1800" dirty="0">
                <a:effectLst/>
                <a:latin typeface="Calibri" panose="020F0502020204030204" pitchFamily="34" charset="0"/>
              </a:rPr>
              <a:t> lessons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by</a:t>
            </a:r>
            <a:r>
              <a:rPr lang="hu-HU" sz="1800" dirty="0">
                <a:effectLst/>
                <a:latin typeface="Calibri" panose="020F0502020204030204" pitchFamily="34" charset="0"/>
              </a:rPr>
              <a:t> draging resources on a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structured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Tes.com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Nearpod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very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similar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but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many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features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KhanAcademy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already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strustured</a:t>
            </a:r>
            <a:r>
              <a:rPr lang="hu-HU" sz="1800" dirty="0">
                <a:effectLst/>
                <a:latin typeface="Calibri" panose="020F0502020204030204" pitchFamily="34" charset="0"/>
              </a:rPr>
              <a:t> video lessons and activities, several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subjects</a:t>
            </a:r>
            <a:r>
              <a:rPr lang="hu-HU" sz="1800" dirty="0">
                <a:effectLst/>
                <a:latin typeface="Calibri" panose="020F0502020204030204" pitchFamily="34" charset="0"/>
              </a:rPr>
              <a:t>, different languages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Learning apps - different activities, that can be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arranged</a:t>
            </a:r>
            <a:r>
              <a:rPr lang="hu-HU" sz="1800" dirty="0">
                <a:effectLst/>
                <a:latin typeface="Calibri" panose="020F0502020204030204" pitchFamily="34" charset="0"/>
              </a:rPr>
              <a:t> to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build</a:t>
            </a:r>
            <a:r>
              <a:rPr lang="hu-HU" sz="1800" dirty="0">
                <a:effectLst/>
                <a:latin typeface="Calibri" panose="020F0502020204030204" pitchFamily="34" charset="0"/>
              </a:rPr>
              <a:t> lessons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Deck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Toys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sets</a:t>
            </a:r>
            <a:r>
              <a:rPr lang="hu-HU" sz="1800" dirty="0">
                <a:effectLst/>
                <a:latin typeface="Calibri" panose="020F0502020204030204" pitchFamily="34" charset="0"/>
              </a:rPr>
              <a:t> of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contents</a:t>
            </a:r>
            <a:r>
              <a:rPr lang="hu-HU" sz="1800" dirty="0">
                <a:effectLst/>
                <a:latin typeface="Calibri" panose="020F0502020204030204" pitchFamily="34" charset="0"/>
              </a:rPr>
              <a:t> and activities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organized</a:t>
            </a:r>
            <a:r>
              <a:rPr lang="hu-HU" sz="1800" dirty="0">
                <a:effectLst/>
                <a:latin typeface="Calibri" panose="020F0502020204030204" pitchFamily="34" charset="0"/>
              </a:rPr>
              <a:t> in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path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gaming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environment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different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levels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different activities;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pupils</a:t>
            </a:r>
            <a:r>
              <a:rPr lang="hu-HU" sz="1800" dirty="0">
                <a:effectLst/>
                <a:latin typeface="Calibri" panose="020F0502020204030204" pitchFamily="34" charset="0"/>
              </a:rPr>
              <a:t> can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chose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between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activitise</a:t>
            </a:r>
            <a:r>
              <a:rPr lang="hu-HU" sz="1800" dirty="0">
                <a:latin typeface="Calibri" panose="020F050202020403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APP for any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subject</a:t>
            </a:r>
            <a:r>
              <a:rPr lang="hu-HU" sz="1800" dirty="0">
                <a:effectLst/>
                <a:latin typeface="Calibri" panose="020F0502020204030204" pitchFamily="34" charset="0"/>
              </a:rPr>
              <a:t>: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gap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fill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generator</a:t>
            </a:r>
            <a:r>
              <a:rPr lang="hu-HU" sz="1800" dirty="0">
                <a:effectLst/>
                <a:latin typeface="Calibri" panose="020F0502020204030204" pitchFamily="34" charset="0"/>
              </a:rPr>
              <a:t> TARSIA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Bamboozle.com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games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in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teams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hu-HU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8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97DF00-EB83-84F8-E7F8-B8298BBE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hu-HU" sz="1800" b="1" dirty="0">
                <a:effectLst/>
                <a:latin typeface="Calibri" panose="020F0502020204030204" pitchFamily="34" charset="0"/>
              </a:rPr>
              <a:t>Apps for </a:t>
            </a:r>
            <a:r>
              <a:rPr lang="hu-HU" sz="1800" b="1" dirty="0" err="1">
                <a:effectLst/>
                <a:latin typeface="Calibri" panose="020F0502020204030204" pitchFamily="34" charset="0"/>
              </a:rPr>
              <a:t>Geography</a:t>
            </a:r>
            <a:br>
              <a:rPr lang="hu-HU" sz="1800" b="1" dirty="0">
                <a:effectLst/>
                <a:latin typeface="Calibri" panose="020F0502020204030204" pitchFamily="34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</a:rPr>
            </a:br>
            <a:r>
              <a:rPr lang="hu-HU" sz="1600" dirty="0">
                <a:effectLst/>
                <a:latin typeface="Calibri" panose="020F0502020204030204" pitchFamily="34" charset="0"/>
              </a:rPr>
              <a:t>Google </a:t>
            </a:r>
            <a:r>
              <a:rPr lang="hu-HU" sz="1600" dirty="0" err="1">
                <a:effectLst/>
                <a:latin typeface="Calibri" panose="020F0502020204030204" pitchFamily="34" charset="0"/>
              </a:rPr>
              <a:t>Earth</a:t>
            </a:r>
            <a:br>
              <a:rPr lang="hu-HU" sz="1600" dirty="0">
                <a:effectLst/>
                <a:latin typeface="Calibri" panose="020F0502020204030204" pitchFamily="34" charset="0"/>
              </a:rPr>
            </a:br>
            <a:r>
              <a:rPr lang="hu-HU" sz="1600" dirty="0">
                <a:effectLst/>
                <a:latin typeface="Calibri" panose="020F0502020204030204" pitchFamily="34" charset="0"/>
              </a:rPr>
              <a:t>Geo </a:t>
            </a:r>
            <a:r>
              <a:rPr lang="hu-HU" sz="1600" dirty="0" err="1">
                <a:effectLst/>
                <a:latin typeface="Calibri" panose="020F0502020204030204" pitchFamily="34" charset="0"/>
              </a:rPr>
              <a:t>challenge</a:t>
            </a:r>
            <a:br>
              <a:rPr lang="hu-HU" sz="1600" dirty="0">
                <a:effectLst/>
                <a:latin typeface="Calibri" panose="020F0502020204030204" pitchFamily="34" charset="0"/>
              </a:rPr>
            </a:br>
            <a:r>
              <a:rPr lang="hu-HU" sz="1600" dirty="0" err="1">
                <a:effectLst/>
                <a:latin typeface="Calibri" panose="020F0502020204030204" pitchFamily="34" charset="0"/>
              </a:rPr>
              <a:t>Planet</a:t>
            </a:r>
            <a:r>
              <a:rPr lang="hu-HU" sz="1600" dirty="0">
                <a:effectLst/>
                <a:latin typeface="Calibri" panose="020F0502020204030204" pitchFamily="34" charset="0"/>
              </a:rPr>
              <a:t> Geo</a:t>
            </a:r>
            <a:br>
              <a:rPr lang="hu-HU" sz="1600" dirty="0">
                <a:effectLst/>
                <a:latin typeface="Calibri" panose="020F0502020204030204" pitchFamily="34" charset="0"/>
              </a:rPr>
            </a:br>
            <a:r>
              <a:rPr lang="hu-HU" sz="1600" dirty="0">
                <a:effectLst/>
                <a:latin typeface="Calibri" panose="020F0502020204030204" pitchFamily="34" charset="0"/>
              </a:rPr>
              <a:t>World </a:t>
            </a:r>
            <a:r>
              <a:rPr lang="hu-HU" sz="1600" dirty="0" err="1">
                <a:effectLst/>
                <a:latin typeface="Calibri" panose="020F0502020204030204" pitchFamily="34" charset="0"/>
              </a:rPr>
              <a:t>citizen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FFC7A9-6FED-3943-E7B2-32AD1F572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effectLst/>
                <a:latin typeface="Calibri" panose="020F0502020204030204" pitchFamily="34" charset="0"/>
              </a:rPr>
              <a:t>APPS for Physics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Physics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toolbox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sensor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suit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Acelerometer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Chemistry and Physics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simulations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Physic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virtual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lab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Sonic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tools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hlinkClick r:id="rId2"/>
              </a:rPr>
              <a:t>www.physics4kids.com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effectLst/>
                <a:latin typeface="Calibri" panose="020F0502020204030204" pitchFamily="34" charset="0"/>
              </a:rPr>
              <a:t>Apps for Chemistry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Periodic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tables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Periodic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droid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Calibri" panose="020F0502020204030204" pitchFamily="34" charset="0"/>
              </a:rPr>
              <a:t>Periodic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table</a:t>
            </a:r>
            <a:r>
              <a:rPr lang="hu-HU" sz="1800" dirty="0">
                <a:effectLst/>
                <a:latin typeface="Calibri" panose="020F0502020204030204" pitchFamily="34" charset="0"/>
              </a:rPr>
              <a:t> 2019</a:t>
            </a:r>
            <a:endParaRPr lang="hu-HU" sz="1800" dirty="0">
              <a:effectLst/>
              <a:latin typeface="Book Antiqua" panose="0204060205030503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Compete</a:t>
            </a:r>
            <a:r>
              <a:rPr lang="hu-HU" sz="1800" dirty="0">
                <a:effectLst/>
                <a:latin typeface="Calibri" panose="020F0502020204030204" pitchFamily="34" charset="0"/>
              </a:rPr>
              <a:t> Chemistry App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Chamistry</a:t>
            </a:r>
            <a:endParaRPr lang="hu-HU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630D8D-BB8F-164A-4302-9F722FB8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hu-HU" sz="1800" b="1" dirty="0">
                <a:effectLst/>
                <a:latin typeface="Calibri" panose="020F0502020204030204" pitchFamily="34" charset="0"/>
              </a:rPr>
              <a:t>APPS for P.E.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Team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shake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random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or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not</a:t>
            </a:r>
            <a:r>
              <a:rPr lang="hu-HU" sz="1800" dirty="0">
                <a:effectLst/>
                <a:latin typeface="Calibri" panose="020F0502020204030204" pitchFamily="34" charset="0"/>
              </a:rPr>
              <a:t> random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selection</a:t>
            </a:r>
            <a:r>
              <a:rPr lang="hu-HU" sz="1800" dirty="0">
                <a:effectLst/>
                <a:latin typeface="Calibri" panose="020F0502020204030204" pitchFamily="34" charset="0"/>
              </a:rPr>
              <a:t> of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group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members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Swortkit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Kids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Lots</a:t>
            </a:r>
            <a:r>
              <a:rPr lang="hu-HU" sz="1800" dirty="0">
                <a:effectLst/>
                <a:latin typeface="Calibri" panose="020F0502020204030204" pitchFamily="34" charset="0"/>
              </a:rPr>
              <a:t> of different activities, demonstrációval együtt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Polar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GoFit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working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only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IOS (IPHONE)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Interval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Timer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Sweat</a:t>
            </a:r>
            <a:r>
              <a:rPr lang="hu-HU" sz="1800" dirty="0">
                <a:effectLst/>
                <a:latin typeface="Calibri" panose="020F0502020204030204" pitchFamily="34" charset="0"/>
              </a:rPr>
              <a:t> Deck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Fitnessmeter</a:t>
            </a:r>
            <a:r>
              <a:rPr lang="hu-HU" sz="1800" dirty="0">
                <a:effectLst/>
                <a:latin typeface="Calibri" panose="020F0502020204030204" pitchFamily="34" charset="0"/>
              </a:rPr>
              <a:t> (IOS)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746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AA479C-CE02-9984-315B-379A2F3F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Application</a:t>
            </a:r>
            <a:r>
              <a:rPr lang="hu-HU" dirty="0"/>
              <a:t> to </a:t>
            </a:r>
            <a:r>
              <a:rPr lang="hu-HU" dirty="0" err="1"/>
              <a:t>improve</a:t>
            </a:r>
            <a:r>
              <a:rPr lang="hu-HU" dirty="0"/>
              <a:t> </a:t>
            </a:r>
            <a:r>
              <a:rPr lang="hu-HU" dirty="0" err="1"/>
              <a:t>cognitive</a:t>
            </a:r>
            <a:r>
              <a:rPr lang="hu-HU" dirty="0"/>
              <a:t> </a:t>
            </a:r>
            <a:r>
              <a:rPr lang="hu-HU" dirty="0" err="1"/>
              <a:t>skills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F00CD6-E1F8-5555-D8DC-8BF9F9A4B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sz="2400" dirty="0">
                <a:effectLst/>
                <a:latin typeface="Calibri" panose="020F0502020204030204" pitchFamily="34" charset="0"/>
              </a:rPr>
              <a:t>APPLICATIONS for MATH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34EAA4-5FA3-E923-C5C5-60A368973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Geogebra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PhotoMath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lefényképezed a táblán lévő egyenletet, ez felismeri (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Optical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Caracter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Recognition</a:t>
            </a:r>
            <a:r>
              <a:rPr lang="hu-HU" sz="1800" dirty="0">
                <a:effectLst/>
                <a:latin typeface="Calibri" panose="020F0502020204030204" pitchFamily="34" charset="0"/>
              </a:rPr>
              <a:t> OCR)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És több megoldást kínál.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Symbol</a:t>
            </a:r>
            <a:r>
              <a:rPr lang="hu-HU" sz="1800" dirty="0">
                <a:effectLst/>
                <a:latin typeface="Calibri" panose="020F0502020204030204" pitchFamily="34" charset="0"/>
              </a:rPr>
              <a:t> lab - angol, német, kínai, arab nyelven elérhető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12DD90B-0644-9184-0E69-7CD72B841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sz="2400" dirty="0">
                <a:effectLst/>
                <a:latin typeface="Calibri" panose="020F0502020204030204" pitchFamily="34" charset="0"/>
              </a:rPr>
              <a:t>APPS for </a:t>
            </a:r>
            <a:r>
              <a:rPr lang="hu-HU" sz="2400" dirty="0" err="1">
                <a:effectLst/>
                <a:latin typeface="Calibri" panose="020F0502020204030204" pitchFamily="34" charset="0"/>
              </a:rPr>
              <a:t>coding</a:t>
            </a:r>
            <a:endParaRPr lang="hu-HU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1D655A0-7886-D1C3-985B-8991D9EFB9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Code.org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Scratch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MIT App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Inventor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Caodecamedy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freeCodeCamp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W3Schools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Code with Google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577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7ED6B0-764F-0D3B-0D3E-AA8A8DAD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>
                <a:effectLst/>
                <a:latin typeface="Calibri" panose="020F0502020204030204" pitchFamily="34" charset="0"/>
              </a:rPr>
              <a:t>APPS for languages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4B40A6-A449-34F8-0B35-76102A75E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Duolingo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autonomous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learning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Lyricstraining</a:t>
            </a:r>
            <a:r>
              <a:rPr lang="hu-HU" sz="1800" dirty="0">
                <a:effectLst/>
                <a:latin typeface="Calibri" panose="020F0502020204030204" pitchFamily="34" charset="0"/>
              </a:rPr>
              <a:t> (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learn</a:t>
            </a:r>
            <a:r>
              <a:rPr lang="hu-HU" sz="1800" dirty="0">
                <a:effectLst/>
                <a:latin typeface="Calibri" panose="020F0502020204030204" pitchFamily="34" charset="0"/>
              </a:rPr>
              <a:t> with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music</a:t>
            </a:r>
            <a:r>
              <a:rPr lang="hu-HU" sz="1800" dirty="0">
                <a:effectLst/>
                <a:latin typeface="Calibri" panose="020F0502020204030204" pitchFamily="34" charset="0"/>
              </a:rPr>
              <a:t>)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Kategóriánként</a:t>
            </a:r>
            <a:r>
              <a:rPr lang="hu-HU" sz="1800" dirty="0">
                <a:effectLst/>
                <a:latin typeface="Calibri" panose="020F0502020204030204" pitchFamily="34" charset="0"/>
              </a:rPr>
              <a:t> is válogathatsz, a zene alatt kell begépelni a hiányzó szavakat. Minél magasabb a fokozat, annál több szó hiányzik. Te is kreálhatsz saját feladatot. Testre szabhatod pl. hogy csak a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föneveket</a:t>
            </a:r>
            <a:r>
              <a:rPr lang="hu-HU" sz="1800" dirty="0">
                <a:effectLst/>
                <a:latin typeface="Calibri" panose="020F0502020204030204" pitchFamily="34" charset="0"/>
              </a:rPr>
              <a:t> vegye ki,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vgy</a:t>
            </a:r>
            <a:r>
              <a:rPr lang="hu-HU" sz="1800" dirty="0">
                <a:effectLst/>
                <a:latin typeface="Calibri" panose="020F0502020204030204" pitchFamily="34" charset="0"/>
              </a:rPr>
              <a:t> csak az igéket.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Google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translator</a:t>
            </a:r>
            <a:r>
              <a:rPr lang="hu-HU" sz="1800" dirty="0">
                <a:effectLst/>
                <a:latin typeface="Calibri" panose="020F0502020204030204" pitchFamily="34" charset="0"/>
              </a:rPr>
              <a:t> /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DeepL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sokkal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job</a:t>
            </a:r>
            <a:r>
              <a:rPr lang="hu-HU" sz="1800" dirty="0">
                <a:effectLst/>
                <a:latin typeface="Calibri" panose="020F0502020204030204" pitchFamily="34" charset="0"/>
              </a:rPr>
              <a:t>, mint a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googletranslator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Flowlingo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SymboTalk</a:t>
            </a:r>
            <a:r>
              <a:rPr lang="hu-HU" sz="1800" dirty="0">
                <a:effectLst/>
                <a:latin typeface="Calibri" panose="020F0502020204030204" pitchFamily="34" charset="0"/>
              </a:rPr>
              <a:t> -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szimbólumokkkalsegíti</a:t>
            </a:r>
            <a:r>
              <a:rPr lang="hu-HU" sz="1800" dirty="0">
                <a:effectLst/>
                <a:latin typeface="Calibri" panose="020F0502020204030204" pitchFamily="34" charset="0"/>
              </a:rPr>
              <a:t> a kommunikációt.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Special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education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</a:rPr>
              <a:t>FuneasyLearn</a:t>
            </a:r>
            <a:endParaRPr lang="hu-HU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</a:rPr>
              <a:t>Readtheory.org (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very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good</a:t>
            </a:r>
            <a:r>
              <a:rPr lang="hu-HU" sz="1800" dirty="0">
                <a:effectLst/>
                <a:latin typeface="Calibri" panose="020F0502020204030204" pitchFamily="34" charset="0"/>
              </a:rPr>
              <a:t>, BUT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requires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previous</a:t>
            </a:r>
            <a:r>
              <a:rPr lang="hu-HU" sz="1800" dirty="0">
                <a:effectLst/>
                <a:latin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</a:rPr>
              <a:t>configuration</a:t>
            </a:r>
            <a:r>
              <a:rPr lang="hu-HU" sz="1800" dirty="0">
                <a:effectLst/>
                <a:latin typeface="Calibri" panose="020F0502020204030204" pitchFamily="34" charset="0"/>
              </a:rPr>
              <a:t> of students and teachers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499394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508</Words>
  <Application>Microsoft Office PowerPoint</Application>
  <PresentationFormat>Szélesvásznú</PresentationFormat>
  <Paragraphs>89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Gill Sans MT</vt:lpstr>
      <vt:lpstr>Galéria</vt:lpstr>
      <vt:lpstr>Smart Educational Resources</vt:lpstr>
      <vt:lpstr>Application types for teaching and learning</vt:lpstr>
      <vt:lpstr>PowerPoint-bemutató</vt:lpstr>
      <vt:lpstr>Digital Intruduction -  benefits</vt:lpstr>
      <vt:lpstr>Applications for digital Learning</vt:lpstr>
      <vt:lpstr>Lesson structuring resources </vt:lpstr>
      <vt:lpstr>Apps for Geography  Google Earth Geo challenge Planet Geo World citizen</vt:lpstr>
      <vt:lpstr>Application to improve cognitive skills</vt:lpstr>
      <vt:lpstr>APPS for languages</vt:lpstr>
      <vt:lpstr>Thank You for this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Educational Resources</dc:title>
  <dc:creator>Gáti Emese</dc:creator>
  <cp:lastModifiedBy>Schőnné Pék Erika</cp:lastModifiedBy>
  <cp:revision>1</cp:revision>
  <dcterms:created xsi:type="dcterms:W3CDTF">2022-06-20T16:41:30Z</dcterms:created>
  <dcterms:modified xsi:type="dcterms:W3CDTF">2022-06-21T06:49:20Z</dcterms:modified>
</cp:coreProperties>
</file>