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B2A1DC-439B-73A4-564F-4BD0A8080BFA}" v="359" dt="2022-05-25T21:35:25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57783"/>
            <a:ext cx="10969752" cy="313080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3902206"/>
            <a:ext cx="10969752" cy="2240529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5A860-F335-4252-AA00-24FB67ED2982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1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B1048-0047-48CA-88BA-D69B470942CF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9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57784"/>
            <a:ext cx="2854452" cy="56434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557784"/>
            <a:ext cx="7734300" cy="56434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83879-648C-49A9-81A2-0EF5946532D0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1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C802-30E3-4658-9CCA-F873646FEC67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3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10969752" cy="31464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3902207"/>
            <a:ext cx="10969752" cy="218744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7A3-19CE-4153-81CE-64EB7AB094B3}" type="datetime1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2081369"/>
            <a:ext cx="5410200" cy="40955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9A100-10F6-477E-8847-29D479EF1C92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578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95096"/>
            <a:ext cx="5387975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842211"/>
            <a:ext cx="5387975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890" y="1895096"/>
            <a:ext cx="5414510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7890" y="2842211"/>
            <a:ext cx="5414510" cy="33474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128AB-198A-495F-8475-FDB360C9873F}" type="datetime1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6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235E-F8FD-479F-9FC7-18BE84110877}" type="datetime1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F09B-68DA-462E-9DB4-4C9ADAB8CBCC}" type="datetime1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02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57200"/>
            <a:ext cx="5483352" cy="57440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9989"/>
            <a:ext cx="4970822" cy="28712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C4E36-FABE-47EB-AA7F-C19A93824617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8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457199"/>
            <a:ext cx="4970822" cy="26674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457199"/>
            <a:ext cx="5483352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9" y="3322708"/>
            <a:ext cx="4970822" cy="254628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9CE6B-5DE6-4A2D-B72E-5E8969F9F56F}" type="datetime1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8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E603F-28B7-4831-BF23-65FBAB13D5FB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7784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106204"/>
            <a:ext cx="10972800" cy="4036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F481A142-DA77-4A5F-AD1F-14E6C18F0F5F}" type="datetime1">
              <a:rPr lang="en-US" smtClean="0"/>
              <a:t>6/17/2022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800" kern="1200" cap="all" spc="200" dirty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346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kern="1200" cap="all" spc="200" smtClean="0">
                <a:solidFill>
                  <a:schemeClr val="tx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56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6E15305-164C-44CD-9E0F-420C2DC1B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D983374-3839-4F06-972D-B4C3CF238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ép 5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6BE18363-C4E3-F485-2872-DAE09244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9" r="28895" b="1"/>
          <a:stretch/>
        </p:blipFill>
        <p:spPr>
          <a:xfrm rot="5400000">
            <a:off x="4809930" y="-524070"/>
            <a:ext cx="6857999" cy="7906139"/>
          </a:xfrm>
          <a:prstGeom prst="rect">
            <a:avLst/>
          </a:prstGeom>
        </p:spPr>
      </p:pic>
      <p:sp useBgFill="1">
        <p:nvSpPr>
          <p:cNvPr id="66" name="Freeform: Shape 65">
            <a:extLst>
              <a:ext uri="{FF2B5EF4-FFF2-40B4-BE49-F238E27FC236}">
                <a16:creationId xmlns:a16="http://schemas.microsoft.com/office/drawing/2014/main" id="{F1D5403D-09EC-41DB-B916-A09C0E5A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592970" cy="6858000"/>
          </a:xfrm>
          <a:custGeom>
            <a:avLst/>
            <a:gdLst>
              <a:gd name="connsiteX0" fmla="*/ 4912746 w 5592970"/>
              <a:gd name="connsiteY0" fmla="*/ 2355321 h 6897159"/>
              <a:gd name="connsiteX1" fmla="*/ 4714738 w 5592970"/>
              <a:gd name="connsiteY1" fmla="*/ 2553329 h 6897159"/>
              <a:gd name="connsiteX2" fmla="*/ 4912746 w 5592970"/>
              <a:gd name="connsiteY2" fmla="*/ 2751337 h 6897159"/>
              <a:gd name="connsiteX3" fmla="*/ 5110754 w 5592970"/>
              <a:gd name="connsiteY3" fmla="*/ 2553329 h 6897159"/>
              <a:gd name="connsiteX4" fmla="*/ 4912746 w 5592970"/>
              <a:gd name="connsiteY4" fmla="*/ 2355321 h 6897159"/>
              <a:gd name="connsiteX5" fmla="*/ 4769785 w 5592970"/>
              <a:gd name="connsiteY5" fmla="*/ 1301525 h 6897159"/>
              <a:gd name="connsiteX6" fmla="*/ 4358192 w 5592970"/>
              <a:gd name="connsiteY6" fmla="*/ 1713118 h 6897159"/>
              <a:gd name="connsiteX7" fmla="*/ 4769785 w 5592970"/>
              <a:gd name="connsiteY7" fmla="*/ 2124711 h 6897159"/>
              <a:gd name="connsiteX8" fmla="*/ 5181378 w 5592970"/>
              <a:gd name="connsiteY8" fmla="*/ 1713118 h 6897159"/>
              <a:gd name="connsiteX9" fmla="*/ 4769785 w 5592970"/>
              <a:gd name="connsiteY9" fmla="*/ 1301525 h 6897159"/>
              <a:gd name="connsiteX10" fmla="*/ 1485712 w 5592970"/>
              <a:gd name="connsiteY10" fmla="*/ 0 h 6897159"/>
              <a:gd name="connsiteX11" fmla="*/ 1911850 w 5592970"/>
              <a:gd name="connsiteY11" fmla="*/ 0 h 6897159"/>
              <a:gd name="connsiteX12" fmla="*/ 4693359 w 5592970"/>
              <a:gd name="connsiteY12" fmla="*/ 0 h 6897159"/>
              <a:gd name="connsiteX13" fmla="*/ 4687196 w 5592970"/>
              <a:gd name="connsiteY13" fmla="*/ 186052 h 6897159"/>
              <a:gd name="connsiteX14" fmla="*/ 4689492 w 5592970"/>
              <a:gd name="connsiteY14" fmla="*/ 422393 h 6897159"/>
              <a:gd name="connsiteX15" fmla="*/ 5029277 w 5592970"/>
              <a:gd name="connsiteY15" fmla="*/ 1074198 h 6897159"/>
              <a:gd name="connsiteX16" fmla="*/ 5368989 w 5592970"/>
              <a:gd name="connsiteY16" fmla="*/ 2604190 h 6897159"/>
              <a:gd name="connsiteX17" fmla="*/ 5030698 w 5592970"/>
              <a:gd name="connsiteY17" fmla="*/ 3182337 h 6897159"/>
              <a:gd name="connsiteX18" fmla="*/ 4910556 w 5592970"/>
              <a:gd name="connsiteY18" fmla="*/ 4667756 h 6897159"/>
              <a:gd name="connsiteX19" fmla="*/ 5374561 w 5592970"/>
              <a:gd name="connsiteY19" fmla="*/ 5703238 h 6897159"/>
              <a:gd name="connsiteX20" fmla="*/ 5591170 w 5592970"/>
              <a:gd name="connsiteY20" fmla="*/ 6745970 h 6897159"/>
              <a:gd name="connsiteX21" fmla="*/ 5592970 w 5592970"/>
              <a:gd name="connsiteY21" fmla="*/ 6897158 h 6897159"/>
              <a:gd name="connsiteX22" fmla="*/ 2734191 w 5592970"/>
              <a:gd name="connsiteY22" fmla="*/ 6897158 h 6897159"/>
              <a:gd name="connsiteX23" fmla="*/ 2734191 w 5592970"/>
              <a:gd name="connsiteY23" fmla="*/ 6897159 h 6897159"/>
              <a:gd name="connsiteX24" fmla="*/ 0 w 5592970"/>
              <a:gd name="connsiteY24" fmla="*/ 6897159 h 6897159"/>
              <a:gd name="connsiteX25" fmla="*/ 0 w 5592970"/>
              <a:gd name="connsiteY25" fmla="*/ 1 h 6897159"/>
              <a:gd name="connsiteX26" fmla="*/ 1485712 w 5592970"/>
              <a:gd name="connsiteY26" fmla="*/ 1 h 689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592970" h="6897159">
                <a:moveTo>
                  <a:pt x="4912746" y="2355321"/>
                </a:moveTo>
                <a:cubicBezTo>
                  <a:pt x="4803389" y="2355321"/>
                  <a:pt x="4714738" y="2443972"/>
                  <a:pt x="4714738" y="2553329"/>
                </a:cubicBezTo>
                <a:cubicBezTo>
                  <a:pt x="4714738" y="2662686"/>
                  <a:pt x="4803389" y="2751337"/>
                  <a:pt x="4912746" y="2751337"/>
                </a:cubicBezTo>
                <a:cubicBezTo>
                  <a:pt x="5022103" y="2751337"/>
                  <a:pt x="5110754" y="2662686"/>
                  <a:pt x="5110754" y="2553329"/>
                </a:cubicBezTo>
                <a:cubicBezTo>
                  <a:pt x="5110754" y="2443972"/>
                  <a:pt x="5022103" y="2355321"/>
                  <a:pt x="4912746" y="2355321"/>
                </a:cubicBezTo>
                <a:close/>
                <a:moveTo>
                  <a:pt x="4769785" y="1301525"/>
                </a:moveTo>
                <a:cubicBezTo>
                  <a:pt x="4542468" y="1301525"/>
                  <a:pt x="4358192" y="1485801"/>
                  <a:pt x="4358192" y="1713118"/>
                </a:cubicBezTo>
                <a:cubicBezTo>
                  <a:pt x="4358192" y="1940435"/>
                  <a:pt x="4542468" y="2124711"/>
                  <a:pt x="4769785" y="2124711"/>
                </a:cubicBezTo>
                <a:cubicBezTo>
                  <a:pt x="4997102" y="2124711"/>
                  <a:pt x="5181378" y="1940435"/>
                  <a:pt x="5181378" y="1713118"/>
                </a:cubicBezTo>
                <a:cubicBezTo>
                  <a:pt x="5181378" y="1485801"/>
                  <a:pt x="4997102" y="1301525"/>
                  <a:pt x="4769785" y="1301525"/>
                </a:cubicBezTo>
                <a:close/>
                <a:moveTo>
                  <a:pt x="1485712" y="0"/>
                </a:moveTo>
                <a:lnTo>
                  <a:pt x="1911850" y="0"/>
                </a:lnTo>
                <a:lnTo>
                  <a:pt x="4693359" y="0"/>
                </a:lnTo>
                <a:lnTo>
                  <a:pt x="4687196" y="186052"/>
                </a:lnTo>
                <a:cubicBezTo>
                  <a:pt x="4686166" y="265025"/>
                  <a:pt x="4686829" y="343862"/>
                  <a:pt x="4689492" y="422393"/>
                </a:cubicBezTo>
                <a:cubicBezTo>
                  <a:pt x="4699496" y="713539"/>
                  <a:pt x="4872938" y="896626"/>
                  <a:pt x="5029277" y="1074198"/>
                </a:cubicBezTo>
                <a:cubicBezTo>
                  <a:pt x="5418992" y="1516672"/>
                  <a:pt x="5551614" y="2043761"/>
                  <a:pt x="5368989" y="2604190"/>
                </a:cubicBezTo>
                <a:cubicBezTo>
                  <a:pt x="5298163" y="2821542"/>
                  <a:pt x="5160452" y="3010355"/>
                  <a:pt x="5030698" y="3182337"/>
                </a:cubicBezTo>
                <a:cubicBezTo>
                  <a:pt x="4682698" y="3643429"/>
                  <a:pt x="4696957" y="4178177"/>
                  <a:pt x="4910556" y="4667756"/>
                </a:cubicBezTo>
                <a:cubicBezTo>
                  <a:pt x="5062728" y="5015306"/>
                  <a:pt x="5245193" y="5341884"/>
                  <a:pt x="5374561" y="5703238"/>
                </a:cubicBezTo>
                <a:cubicBezTo>
                  <a:pt x="5500512" y="6053410"/>
                  <a:pt x="5575240" y="6402760"/>
                  <a:pt x="5591170" y="6745970"/>
                </a:cubicBezTo>
                <a:lnTo>
                  <a:pt x="5592970" y="6897158"/>
                </a:lnTo>
                <a:lnTo>
                  <a:pt x="2734191" y="6897158"/>
                </a:lnTo>
                <a:lnTo>
                  <a:pt x="2734191" y="6897159"/>
                </a:lnTo>
                <a:lnTo>
                  <a:pt x="0" y="6897159"/>
                </a:lnTo>
                <a:lnTo>
                  <a:pt x="0" y="1"/>
                </a:lnTo>
                <a:lnTo>
                  <a:pt x="1485712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90613" y="1122363"/>
            <a:ext cx="3541909" cy="238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3800">
                <a:cs typeface="Calibri Light"/>
              </a:rPr>
              <a:t>Job Shadowing</a:t>
            </a:r>
            <a:br>
              <a:rPr lang="hu-HU" sz="3800">
                <a:cs typeface="Calibri Light"/>
              </a:rPr>
            </a:br>
            <a:r>
              <a:rPr lang="hu-HU" sz="3800">
                <a:cs typeface="Calibri Light"/>
              </a:rPr>
              <a:t>Sevilla, Salesianos</a:t>
            </a:r>
            <a:endParaRPr lang="hu-HU" sz="380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90613" y="3602038"/>
            <a:ext cx="3761114" cy="2387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Hogyan használják a digitális eszközöket a spanyol természettudományos tantárgyak oktatásában?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ACB48C3-E174-15F3-6802-1040F6988E7E}"/>
              </a:ext>
            </a:extLst>
          </p:cNvPr>
          <p:cNvSpPr txBox="1"/>
          <p:nvPr/>
        </p:nvSpPr>
        <p:spPr>
          <a:xfrm>
            <a:off x="532095" y="5803465"/>
            <a:ext cx="30981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u-HU" sz="1600" i="1" dirty="0"/>
              <a:t>Somogyi Ágota </a:t>
            </a:r>
            <a:endParaRPr lang="hu-HU" dirty="0"/>
          </a:p>
          <a:p>
            <a:r>
              <a:rPr lang="hu-HU" sz="1600" i="1" dirty="0"/>
              <a:t>Közgazdasági Politechnikum, Budapest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3B8252-9DAF-4317-A157-4D08E826B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EF8A2A-9BE7-4739-B899-3711D8C4C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9" y="0"/>
            <a:ext cx="12188951" cy="6858001"/>
            <a:chOff x="3049" y="0"/>
            <a:chExt cx="12188951" cy="6858001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8C975BA-5C5B-4951-86E0-10E2ED224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49" y="3172570"/>
              <a:ext cx="6023049" cy="3685431"/>
            </a:xfrm>
            <a:custGeom>
              <a:avLst/>
              <a:gdLst>
                <a:gd name="connsiteX0" fmla="*/ 0 w 6023049"/>
                <a:gd name="connsiteY0" fmla="*/ 6283 h 3685431"/>
                <a:gd name="connsiteX1" fmla="*/ 68397 w 6023049"/>
                <a:gd name="connsiteY1" fmla="*/ 13609 h 3685431"/>
                <a:gd name="connsiteX2" fmla="*/ 407879 w 6023049"/>
                <a:gd name="connsiteY2" fmla="*/ 456170 h 3685431"/>
                <a:gd name="connsiteX3" fmla="*/ 68397 w 6023049"/>
                <a:gd name="connsiteY3" fmla="*/ 898730 h 3685431"/>
                <a:gd name="connsiteX4" fmla="*/ 0 w 6023049"/>
                <a:gd name="connsiteY4" fmla="*/ 906056 h 3685431"/>
                <a:gd name="connsiteX5" fmla="*/ 4706615 w 6023049"/>
                <a:gd name="connsiteY5" fmla="*/ 921 h 3685431"/>
                <a:gd name="connsiteX6" fmla="*/ 5590945 w 6023049"/>
                <a:gd name="connsiteY6" fmla="*/ 343993 h 3685431"/>
                <a:gd name="connsiteX7" fmla="*/ 5561665 w 6023049"/>
                <a:gd name="connsiteY7" fmla="*/ 2132990 h 3685431"/>
                <a:gd name="connsiteX8" fmla="*/ 5077341 w 6023049"/>
                <a:gd name="connsiteY8" fmla="*/ 2534265 h 3685431"/>
                <a:gd name="connsiteX9" fmla="*/ 4946985 w 6023049"/>
                <a:gd name="connsiteY9" fmla="*/ 3044924 h 3685431"/>
                <a:gd name="connsiteX10" fmla="*/ 5109088 w 6023049"/>
                <a:gd name="connsiteY10" fmla="*/ 3529149 h 3685431"/>
                <a:gd name="connsiteX11" fmla="*/ 5149011 w 6023049"/>
                <a:gd name="connsiteY11" fmla="*/ 3685431 h 3685431"/>
                <a:gd name="connsiteX12" fmla="*/ 0 w 6023049"/>
                <a:gd name="connsiteY12" fmla="*/ 3685431 h 3685431"/>
                <a:gd name="connsiteX13" fmla="*/ 0 w 6023049"/>
                <a:gd name="connsiteY13" fmla="*/ 1060801 h 3685431"/>
                <a:gd name="connsiteX14" fmla="*/ 139131 w 6023049"/>
                <a:gd name="connsiteY14" fmla="*/ 1053680 h 3685431"/>
                <a:gd name="connsiteX15" fmla="*/ 581340 w 6023049"/>
                <a:gd name="connsiteY15" fmla="*/ 704022 h 3685431"/>
                <a:gd name="connsiteX16" fmla="*/ 1634353 w 6023049"/>
                <a:gd name="connsiteY16" fmla="*/ 331954 h 3685431"/>
                <a:gd name="connsiteX17" fmla="*/ 2047167 w 6023049"/>
                <a:gd name="connsiteY17" fmla="*/ 648318 h 3685431"/>
                <a:gd name="connsiteX18" fmla="*/ 3083902 w 6023049"/>
                <a:gd name="connsiteY18" fmla="*/ 727732 h 3685431"/>
                <a:gd name="connsiteX19" fmla="*/ 3788996 w 6023049"/>
                <a:gd name="connsiteY19" fmla="*/ 246530 h 3685431"/>
                <a:gd name="connsiteX20" fmla="*/ 4706615 w 6023049"/>
                <a:gd name="connsiteY20" fmla="*/ 921 h 368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3049" h="3685431">
                  <a:moveTo>
                    <a:pt x="0" y="6283"/>
                  </a:moveTo>
                  <a:lnTo>
                    <a:pt x="68397" y="13609"/>
                  </a:lnTo>
                  <a:cubicBezTo>
                    <a:pt x="262139" y="55732"/>
                    <a:pt x="407879" y="237867"/>
                    <a:pt x="407879" y="456170"/>
                  </a:cubicBezTo>
                  <a:cubicBezTo>
                    <a:pt x="407879" y="674472"/>
                    <a:pt x="262139" y="856607"/>
                    <a:pt x="68397" y="898730"/>
                  </a:cubicBezTo>
                  <a:lnTo>
                    <a:pt x="0" y="906056"/>
                  </a:lnTo>
                  <a:close/>
                  <a:moveTo>
                    <a:pt x="4706615" y="921"/>
                  </a:moveTo>
                  <a:cubicBezTo>
                    <a:pt x="5009393" y="11879"/>
                    <a:pt x="5306622" y="120950"/>
                    <a:pt x="5590945" y="343993"/>
                  </a:cubicBezTo>
                  <a:cubicBezTo>
                    <a:pt x="6044330" y="699640"/>
                    <a:pt x="6289889" y="1603744"/>
                    <a:pt x="5561665" y="2132990"/>
                  </a:cubicBezTo>
                  <a:cubicBezTo>
                    <a:pt x="5393014" y="2255649"/>
                    <a:pt x="5235192" y="2395784"/>
                    <a:pt x="5077341" y="2534265"/>
                  </a:cubicBezTo>
                  <a:cubicBezTo>
                    <a:pt x="4927901" y="2665240"/>
                    <a:pt x="4884764" y="2848127"/>
                    <a:pt x="4946985" y="3044924"/>
                  </a:cubicBezTo>
                  <a:cubicBezTo>
                    <a:pt x="4998429" y="3206971"/>
                    <a:pt x="5061197" y="3366297"/>
                    <a:pt x="5109088" y="3529149"/>
                  </a:cubicBezTo>
                  <a:lnTo>
                    <a:pt x="5149011" y="3685431"/>
                  </a:lnTo>
                  <a:lnTo>
                    <a:pt x="0" y="3685431"/>
                  </a:lnTo>
                  <a:lnTo>
                    <a:pt x="0" y="1060801"/>
                  </a:lnTo>
                  <a:lnTo>
                    <a:pt x="139131" y="1053680"/>
                  </a:lnTo>
                  <a:cubicBezTo>
                    <a:pt x="341162" y="1036356"/>
                    <a:pt x="462984" y="861765"/>
                    <a:pt x="581340" y="704022"/>
                  </a:cubicBezTo>
                  <a:cubicBezTo>
                    <a:pt x="876480" y="310872"/>
                    <a:pt x="1238794" y="167499"/>
                    <a:pt x="1634353" y="331954"/>
                  </a:cubicBezTo>
                  <a:cubicBezTo>
                    <a:pt x="1787763" y="395732"/>
                    <a:pt x="1923503" y="525667"/>
                    <a:pt x="2047167" y="648318"/>
                  </a:cubicBezTo>
                  <a:cubicBezTo>
                    <a:pt x="2378974" y="977326"/>
                    <a:pt x="2750438" y="949604"/>
                    <a:pt x="3083902" y="727732"/>
                  </a:cubicBezTo>
                  <a:cubicBezTo>
                    <a:pt x="3320768" y="569738"/>
                    <a:pt x="3541982" y="382586"/>
                    <a:pt x="3788996" y="246530"/>
                  </a:cubicBezTo>
                  <a:cubicBezTo>
                    <a:pt x="4095512" y="77118"/>
                    <a:pt x="4403838" y="-10037"/>
                    <a:pt x="4706615" y="9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7DEC2B-A6F5-43B5-9EA7-9DD930FD17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74156" y="0"/>
              <a:ext cx="6717844" cy="3562393"/>
            </a:xfrm>
            <a:custGeom>
              <a:avLst/>
              <a:gdLst>
                <a:gd name="connsiteX0" fmla="*/ 385567 w 6717844"/>
                <a:gd name="connsiteY0" fmla="*/ 0 h 3562393"/>
                <a:gd name="connsiteX1" fmla="*/ 5410124 w 6717844"/>
                <a:gd name="connsiteY1" fmla="*/ 0 h 3562393"/>
                <a:gd name="connsiteX2" fmla="*/ 6678482 w 6717844"/>
                <a:gd name="connsiteY2" fmla="*/ 0 h 3562393"/>
                <a:gd name="connsiteX3" fmla="*/ 6714795 w 6717844"/>
                <a:gd name="connsiteY3" fmla="*/ 0 h 3562393"/>
                <a:gd name="connsiteX4" fmla="*/ 6714795 w 6717844"/>
                <a:gd name="connsiteY4" fmla="*/ 559991 h 3562393"/>
                <a:gd name="connsiteX5" fmla="*/ 6717844 w 6717844"/>
                <a:gd name="connsiteY5" fmla="*/ 563984 h 3562393"/>
                <a:gd name="connsiteX6" fmla="*/ 6717844 w 6717844"/>
                <a:gd name="connsiteY6" fmla="*/ 2075984 h 3562393"/>
                <a:gd name="connsiteX7" fmla="*/ 6708358 w 6717844"/>
                <a:gd name="connsiteY7" fmla="*/ 2091432 h 3562393"/>
                <a:gd name="connsiteX8" fmla="*/ 6549788 w 6717844"/>
                <a:gd name="connsiteY8" fmla="*/ 2266880 h 3562393"/>
                <a:gd name="connsiteX9" fmla="*/ 5371185 w 6717844"/>
                <a:gd name="connsiteY9" fmla="*/ 2568942 h 3562393"/>
                <a:gd name="connsiteX10" fmla="*/ 4577500 w 6717844"/>
                <a:gd name="connsiteY10" fmla="*/ 2914857 h 3562393"/>
                <a:gd name="connsiteX11" fmla="*/ 2821558 w 6717844"/>
                <a:gd name="connsiteY11" fmla="*/ 3392089 h 3562393"/>
                <a:gd name="connsiteX12" fmla="*/ 2492787 w 6717844"/>
                <a:gd name="connsiteY12" fmla="*/ 3123033 h 3562393"/>
                <a:gd name="connsiteX13" fmla="*/ 2487852 w 6717844"/>
                <a:gd name="connsiteY13" fmla="*/ 3117388 h 3562393"/>
                <a:gd name="connsiteX14" fmla="*/ 2242501 w 6717844"/>
                <a:gd name="connsiteY14" fmla="*/ 3030569 h 3562393"/>
                <a:gd name="connsiteX15" fmla="*/ 1027767 w 6717844"/>
                <a:gd name="connsiteY15" fmla="*/ 2845997 h 3562393"/>
                <a:gd name="connsiteX16" fmla="*/ 443056 w 6717844"/>
                <a:gd name="connsiteY16" fmla="*/ 2376618 h 3562393"/>
                <a:gd name="connsiteX17" fmla="*/ 362914 w 6717844"/>
                <a:gd name="connsiteY17" fmla="*/ 28204 h 3562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17844" h="3562393">
                  <a:moveTo>
                    <a:pt x="385567" y="0"/>
                  </a:moveTo>
                  <a:lnTo>
                    <a:pt x="5410124" y="0"/>
                  </a:lnTo>
                  <a:lnTo>
                    <a:pt x="6678482" y="0"/>
                  </a:lnTo>
                  <a:lnTo>
                    <a:pt x="6714795" y="0"/>
                  </a:lnTo>
                  <a:lnTo>
                    <a:pt x="6714795" y="559991"/>
                  </a:lnTo>
                  <a:lnTo>
                    <a:pt x="6717844" y="563984"/>
                  </a:lnTo>
                  <a:lnTo>
                    <a:pt x="6717844" y="2075984"/>
                  </a:lnTo>
                  <a:lnTo>
                    <a:pt x="6708358" y="2091432"/>
                  </a:lnTo>
                  <a:cubicBezTo>
                    <a:pt x="6661788" y="2153760"/>
                    <a:pt x="6608912" y="2212561"/>
                    <a:pt x="6549788" y="2266880"/>
                  </a:cubicBezTo>
                  <a:cubicBezTo>
                    <a:pt x="6232598" y="2559065"/>
                    <a:pt x="5789832" y="2672570"/>
                    <a:pt x="5371185" y="2568942"/>
                  </a:cubicBezTo>
                  <a:cubicBezTo>
                    <a:pt x="5058372" y="2492056"/>
                    <a:pt x="4737323" y="2635189"/>
                    <a:pt x="4577500" y="2914857"/>
                  </a:cubicBezTo>
                  <a:cubicBezTo>
                    <a:pt x="4224396" y="3531535"/>
                    <a:pt x="3438252" y="3745180"/>
                    <a:pt x="2821558" y="3392089"/>
                  </a:cubicBezTo>
                  <a:cubicBezTo>
                    <a:pt x="2697824" y="3321223"/>
                    <a:pt x="2586705" y="3230316"/>
                    <a:pt x="2492787" y="3123033"/>
                  </a:cubicBezTo>
                  <a:lnTo>
                    <a:pt x="2487852" y="3117388"/>
                  </a:lnTo>
                  <a:cubicBezTo>
                    <a:pt x="2427162" y="3047107"/>
                    <a:pt x="2333872" y="3014090"/>
                    <a:pt x="2242501" y="3030569"/>
                  </a:cubicBezTo>
                  <a:cubicBezTo>
                    <a:pt x="1821467" y="3105897"/>
                    <a:pt x="1395354" y="3036669"/>
                    <a:pt x="1027767" y="2845997"/>
                  </a:cubicBezTo>
                  <a:cubicBezTo>
                    <a:pt x="807215" y="2731593"/>
                    <a:pt x="607731" y="2573470"/>
                    <a:pt x="443056" y="2376618"/>
                  </a:cubicBezTo>
                  <a:cubicBezTo>
                    <a:pt x="-126044" y="1697526"/>
                    <a:pt x="-140525" y="722068"/>
                    <a:pt x="362914" y="282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EA2AB7B-B1E4-8701-C380-8BCBF36EF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782"/>
            <a:ext cx="4438418" cy="2102954"/>
          </a:xfrm>
        </p:spPr>
        <p:txBody>
          <a:bodyPr>
            <a:normAutofit/>
          </a:bodyPr>
          <a:lstStyle/>
          <a:p>
            <a:r>
              <a:rPr lang="hu-HU" dirty="0">
                <a:cs typeface="Posterama"/>
              </a:rPr>
              <a:t>Felszereltség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008550-7DD4-65D3-E4E8-C77BE4651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996" y="3912041"/>
            <a:ext cx="5239026" cy="23077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>
                <a:ea typeface="+mn-lt"/>
                <a:cs typeface="+mn-lt"/>
              </a:rPr>
              <a:t>Az iskolának van biológia és kémia szaktanterme is, ahol nemcsak fizika, kémia és biológia órák vannak, hanem zoológia és természettudomány órák is helyet kaptak a tantervben. </a:t>
            </a:r>
            <a:endParaRPr lang="hu-HU"/>
          </a:p>
        </p:txBody>
      </p:sp>
      <p:pic>
        <p:nvPicPr>
          <p:cNvPr id="6" name="Kép 6" descr="A képen beltéri, fal, mennyezet, konyha látható&#10;&#10;Automatikusan generált leírás">
            <a:extLst>
              <a:ext uri="{FF2B5EF4-FFF2-40B4-BE49-F238E27FC236}">
                <a16:creationId xmlns:a16="http://schemas.microsoft.com/office/drawing/2014/main" id="{A6469307-51C2-A54A-3D3E-9D09563E9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907675" y="684873"/>
            <a:ext cx="3430982" cy="2575845"/>
          </a:xfrm>
          <a:prstGeom prst="rect">
            <a:avLst/>
          </a:prstGeom>
        </p:spPr>
      </p:pic>
      <p:pic>
        <p:nvPicPr>
          <p:cNvPr id="7" name="Kép 7" descr="A képen személy, beltéri, elkészítés látható&#10;&#10;Automatikusan generált leírás">
            <a:extLst>
              <a:ext uri="{FF2B5EF4-FFF2-40B4-BE49-F238E27FC236}">
                <a16:creationId xmlns:a16="http://schemas.microsoft.com/office/drawing/2014/main" id="{D55F913B-9309-8453-C156-4447D179A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74734" y="3351756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55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2E603F-28B7-4831-BF23-65FBAB13D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D39700F-2B10-4402-A7DD-06EE22458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32968"/>
            <a:ext cx="9560477" cy="6625032"/>
          </a:xfrm>
          <a:custGeom>
            <a:avLst/>
            <a:gdLst>
              <a:gd name="connsiteX0" fmla="*/ 8831314 w 9263816"/>
              <a:gd name="connsiteY0" fmla="*/ 5943878 h 6858000"/>
              <a:gd name="connsiteX1" fmla="*/ 9179783 w 9263816"/>
              <a:gd name="connsiteY1" fmla="*/ 6086141 h 6858000"/>
              <a:gd name="connsiteX2" fmla="*/ 9260887 w 9263816"/>
              <a:gd name="connsiteY2" fmla="*/ 6279156 h 6858000"/>
              <a:gd name="connsiteX3" fmla="*/ 8925621 w 9263816"/>
              <a:gd name="connsiteY3" fmla="*/ 6708712 h 6858000"/>
              <a:gd name="connsiteX4" fmla="*/ 8496050 w 9263816"/>
              <a:gd name="connsiteY4" fmla="*/ 6373449 h 6858000"/>
              <a:gd name="connsiteX5" fmla="*/ 8831314 w 9263816"/>
              <a:gd name="connsiteY5" fmla="*/ 5943878 h 6858000"/>
              <a:gd name="connsiteX6" fmla="*/ 7397485 w 9263816"/>
              <a:gd name="connsiteY6" fmla="*/ 5931706 h 6858000"/>
              <a:gd name="connsiteX7" fmla="*/ 7917779 w 9263816"/>
              <a:gd name="connsiteY7" fmla="*/ 6191864 h 6858000"/>
              <a:gd name="connsiteX8" fmla="*/ 8013467 w 9263816"/>
              <a:gd name="connsiteY8" fmla="*/ 6375784 h 6858000"/>
              <a:gd name="connsiteX9" fmla="*/ 8021879 w 9263816"/>
              <a:gd name="connsiteY9" fmla="*/ 6753751 h 6858000"/>
              <a:gd name="connsiteX10" fmla="*/ 7981316 w 9263816"/>
              <a:gd name="connsiteY10" fmla="*/ 6858000 h 6858000"/>
              <a:gd name="connsiteX11" fmla="*/ 6819486 w 9263816"/>
              <a:gd name="connsiteY11" fmla="*/ 6858000 h 6858000"/>
              <a:gd name="connsiteX12" fmla="*/ 6785199 w 9263816"/>
              <a:gd name="connsiteY12" fmla="*/ 6781101 h 6858000"/>
              <a:gd name="connsiteX13" fmla="*/ 7196747 w 9263816"/>
              <a:gd name="connsiteY13" fmla="*/ 5964309 h 6858000"/>
              <a:gd name="connsiteX14" fmla="*/ 7397485 w 9263816"/>
              <a:gd name="connsiteY14" fmla="*/ 5931706 h 6858000"/>
              <a:gd name="connsiteX15" fmla="*/ 1505570 w 9263816"/>
              <a:gd name="connsiteY15" fmla="*/ 227178 h 6858000"/>
              <a:gd name="connsiteX16" fmla="*/ 2026489 w 9263816"/>
              <a:gd name="connsiteY16" fmla="*/ 392370 h 6858000"/>
              <a:gd name="connsiteX17" fmla="*/ 2444553 w 9263816"/>
              <a:gd name="connsiteY17" fmla="*/ 1654853 h 6858000"/>
              <a:gd name="connsiteX18" fmla="*/ 3183153 w 9263816"/>
              <a:gd name="connsiteY18" fmla="*/ 2116208 h 6858000"/>
              <a:gd name="connsiteX19" fmla="*/ 4288384 w 9263816"/>
              <a:gd name="connsiteY19" fmla="*/ 1291908 h 6858000"/>
              <a:gd name="connsiteX20" fmla="*/ 5472602 w 9263816"/>
              <a:gd name="connsiteY20" fmla="*/ 1697818 h 6858000"/>
              <a:gd name="connsiteX21" fmla="*/ 5844697 w 9263816"/>
              <a:gd name="connsiteY21" fmla="*/ 3444791 h 6858000"/>
              <a:gd name="connsiteX22" fmla="*/ 6715674 w 9263816"/>
              <a:gd name="connsiteY22" fmla="*/ 4065208 h 6858000"/>
              <a:gd name="connsiteX23" fmla="*/ 8130429 w 9263816"/>
              <a:gd name="connsiteY23" fmla="*/ 4101787 h 6858000"/>
              <a:gd name="connsiteX24" fmla="*/ 8624630 w 9263816"/>
              <a:gd name="connsiteY24" fmla="*/ 4686202 h 6858000"/>
              <a:gd name="connsiteX25" fmla="*/ 8623843 w 9263816"/>
              <a:gd name="connsiteY25" fmla="*/ 4685749 h 6858000"/>
              <a:gd name="connsiteX26" fmla="*/ 8646859 w 9263816"/>
              <a:gd name="connsiteY26" fmla="*/ 4835156 h 6858000"/>
              <a:gd name="connsiteX27" fmla="*/ 8079403 w 9263816"/>
              <a:gd name="connsiteY27" fmla="*/ 5661624 h 6858000"/>
              <a:gd name="connsiteX28" fmla="*/ 6833105 w 9263816"/>
              <a:gd name="connsiteY28" fmla="*/ 5397208 h 6858000"/>
              <a:gd name="connsiteX29" fmla="*/ 5900832 w 9263816"/>
              <a:gd name="connsiteY29" fmla="*/ 5944462 h 6858000"/>
              <a:gd name="connsiteX30" fmla="*/ 6067212 w 9263816"/>
              <a:gd name="connsiteY30" fmla="*/ 6811916 h 6858000"/>
              <a:gd name="connsiteX31" fmla="*/ 6089565 w 9263816"/>
              <a:gd name="connsiteY31" fmla="*/ 6858000 h 6858000"/>
              <a:gd name="connsiteX32" fmla="*/ 0 w 9263816"/>
              <a:gd name="connsiteY32" fmla="*/ 6858000 h 6858000"/>
              <a:gd name="connsiteX33" fmla="*/ 0 w 9263816"/>
              <a:gd name="connsiteY33" fmla="*/ 2181377 h 6858000"/>
              <a:gd name="connsiteX34" fmla="*/ 73069 w 9263816"/>
              <a:gd name="connsiteY34" fmla="*/ 2215839 h 6858000"/>
              <a:gd name="connsiteX35" fmla="*/ 335445 w 9263816"/>
              <a:gd name="connsiteY35" fmla="*/ 2237140 h 6858000"/>
              <a:gd name="connsiteX36" fmla="*/ 752878 w 9263816"/>
              <a:gd name="connsiteY36" fmla="*/ 1445285 h 6858000"/>
              <a:gd name="connsiteX37" fmla="*/ 1202551 w 9263816"/>
              <a:gd name="connsiteY37" fmla="*/ 314229 h 6858000"/>
              <a:gd name="connsiteX38" fmla="*/ 1505570 w 9263816"/>
              <a:gd name="connsiteY38" fmla="*/ 227178 h 6858000"/>
              <a:gd name="connsiteX39" fmla="*/ 3142509 w 9263816"/>
              <a:gd name="connsiteY39" fmla="*/ 68854 h 6858000"/>
              <a:gd name="connsiteX40" fmla="*/ 3490978 w 9263816"/>
              <a:gd name="connsiteY40" fmla="*/ 211117 h 6858000"/>
              <a:gd name="connsiteX41" fmla="*/ 3572083 w 9263816"/>
              <a:gd name="connsiteY41" fmla="*/ 404131 h 6858000"/>
              <a:gd name="connsiteX42" fmla="*/ 3236814 w 9263816"/>
              <a:gd name="connsiteY42" fmla="*/ 833688 h 6858000"/>
              <a:gd name="connsiteX43" fmla="*/ 2807245 w 9263816"/>
              <a:gd name="connsiteY43" fmla="*/ 498425 h 6858000"/>
              <a:gd name="connsiteX44" fmla="*/ 3142509 w 9263816"/>
              <a:gd name="connsiteY44" fmla="*/ 68854 h 6858000"/>
              <a:gd name="connsiteX45" fmla="*/ 0 w 9263816"/>
              <a:gd name="connsiteY45" fmla="*/ 0 h 6858000"/>
              <a:gd name="connsiteX46" fmla="*/ 39858 w 9263816"/>
              <a:gd name="connsiteY46" fmla="*/ 0 h 6858000"/>
              <a:gd name="connsiteX47" fmla="*/ 65022 w 9263816"/>
              <a:gd name="connsiteY47" fmla="*/ 5834 h 6858000"/>
              <a:gd name="connsiteX48" fmla="*/ 389258 w 9263816"/>
              <a:gd name="connsiteY48" fmla="*/ 235630 h 6858000"/>
              <a:gd name="connsiteX49" fmla="*/ 485484 w 9263816"/>
              <a:gd name="connsiteY49" fmla="*/ 420070 h 6858000"/>
              <a:gd name="connsiteX50" fmla="*/ 74229 w 9263816"/>
              <a:gd name="connsiteY50" fmla="*/ 1237955 h 6858000"/>
              <a:gd name="connsiteX51" fmla="*/ 0 w 9263816"/>
              <a:gd name="connsiteY51" fmla="*/ 12544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263816" h="6858000">
                <a:moveTo>
                  <a:pt x="8831314" y="5943878"/>
                </a:moveTo>
                <a:cubicBezTo>
                  <a:pt x="8964281" y="5927490"/>
                  <a:pt x="9096260" y="5981362"/>
                  <a:pt x="9179783" y="6086141"/>
                </a:cubicBezTo>
                <a:cubicBezTo>
                  <a:pt x="9224074" y="6141769"/>
                  <a:pt x="9252211" y="6208560"/>
                  <a:pt x="9260887" y="6279156"/>
                </a:cubicBezTo>
                <a:cubicBezTo>
                  <a:pt x="9286897" y="6490362"/>
                  <a:pt x="9136845" y="6682672"/>
                  <a:pt x="8925621" y="6708712"/>
                </a:cubicBezTo>
                <a:cubicBezTo>
                  <a:pt x="8714398" y="6734766"/>
                  <a:pt x="8522062" y="6584655"/>
                  <a:pt x="8496050" y="6373449"/>
                </a:cubicBezTo>
                <a:cubicBezTo>
                  <a:pt x="8470038" y="6162229"/>
                  <a:pt x="8620090" y="5969920"/>
                  <a:pt x="8831314" y="5943878"/>
                </a:cubicBezTo>
                <a:close/>
                <a:moveTo>
                  <a:pt x="7397485" y="5931706"/>
                </a:moveTo>
                <a:cubicBezTo>
                  <a:pt x="7598431" y="5931157"/>
                  <a:pt x="7792965" y="6024548"/>
                  <a:pt x="7917779" y="6191864"/>
                </a:cubicBezTo>
                <a:cubicBezTo>
                  <a:pt x="7959204" y="6247714"/>
                  <a:pt x="7991530" y="6309792"/>
                  <a:pt x="8013467" y="6375784"/>
                </a:cubicBezTo>
                <a:cubicBezTo>
                  <a:pt x="8055425" y="6502973"/>
                  <a:pt x="8055748" y="6633888"/>
                  <a:pt x="8021879" y="6753751"/>
                </a:cubicBezTo>
                <a:lnTo>
                  <a:pt x="7981316" y="6858000"/>
                </a:lnTo>
                <a:lnTo>
                  <a:pt x="6819486" y="6858000"/>
                </a:lnTo>
                <a:lnTo>
                  <a:pt x="6785199" y="6781101"/>
                </a:lnTo>
                <a:cubicBezTo>
                  <a:pt x="6673307" y="6441922"/>
                  <a:pt x="6857485" y="6076251"/>
                  <a:pt x="7196747" y="5964309"/>
                </a:cubicBezTo>
                <a:cubicBezTo>
                  <a:pt x="7262809" y="5942509"/>
                  <a:pt x="7330503" y="5931889"/>
                  <a:pt x="7397485" y="5931706"/>
                </a:cubicBezTo>
                <a:close/>
                <a:moveTo>
                  <a:pt x="1505570" y="227178"/>
                </a:moveTo>
                <a:cubicBezTo>
                  <a:pt x="1691018" y="218628"/>
                  <a:pt x="1889853" y="275403"/>
                  <a:pt x="2026489" y="392370"/>
                </a:cubicBezTo>
                <a:cubicBezTo>
                  <a:pt x="2369898" y="685965"/>
                  <a:pt x="2078266" y="1147857"/>
                  <a:pt x="2444553" y="1654853"/>
                </a:cubicBezTo>
                <a:cubicBezTo>
                  <a:pt x="2492906" y="1721679"/>
                  <a:pt x="2800482" y="2144546"/>
                  <a:pt x="3183153" y="2116208"/>
                </a:cubicBezTo>
                <a:cubicBezTo>
                  <a:pt x="3673561" y="2080541"/>
                  <a:pt x="3723222" y="1441614"/>
                  <a:pt x="4288384" y="1291908"/>
                </a:cubicBezTo>
                <a:cubicBezTo>
                  <a:pt x="4689065" y="1185875"/>
                  <a:pt x="5207943" y="1366633"/>
                  <a:pt x="5472602" y="1697818"/>
                </a:cubicBezTo>
                <a:cubicBezTo>
                  <a:pt x="5891294" y="2221754"/>
                  <a:pt x="5408012" y="2790179"/>
                  <a:pt x="5844697" y="3444791"/>
                </a:cubicBezTo>
                <a:cubicBezTo>
                  <a:pt x="6149900" y="3902467"/>
                  <a:pt x="6672672" y="4053594"/>
                  <a:pt x="6715674" y="4065208"/>
                </a:cubicBezTo>
                <a:cubicBezTo>
                  <a:pt x="7326423" y="4232519"/>
                  <a:pt x="7677158" y="3817020"/>
                  <a:pt x="8130429" y="4101787"/>
                </a:cubicBezTo>
                <a:cubicBezTo>
                  <a:pt x="8226340" y="4161985"/>
                  <a:pt x="8536372" y="4356819"/>
                  <a:pt x="8624630" y="4686202"/>
                </a:cubicBezTo>
                <a:lnTo>
                  <a:pt x="8623843" y="4685749"/>
                </a:lnTo>
                <a:cubicBezTo>
                  <a:pt x="8636924" y="4734567"/>
                  <a:pt x="8644635" y="4784678"/>
                  <a:pt x="8646859" y="4835156"/>
                </a:cubicBezTo>
                <a:cubicBezTo>
                  <a:pt x="8662596" y="5196604"/>
                  <a:pt x="8398383" y="5562326"/>
                  <a:pt x="8079403" y="5661624"/>
                </a:cubicBezTo>
                <a:cubicBezTo>
                  <a:pt x="7649807" y="5795217"/>
                  <a:pt x="7430996" y="5350293"/>
                  <a:pt x="6833105" y="5397208"/>
                </a:cubicBezTo>
                <a:cubicBezTo>
                  <a:pt x="6519033" y="5421527"/>
                  <a:pt x="6056658" y="5595550"/>
                  <a:pt x="5900832" y="5944462"/>
                </a:cubicBezTo>
                <a:cubicBezTo>
                  <a:pt x="5770548" y="6236600"/>
                  <a:pt x="5916359" y="6515160"/>
                  <a:pt x="6067212" y="6811916"/>
                </a:cubicBezTo>
                <a:lnTo>
                  <a:pt x="6089565" y="6858000"/>
                </a:lnTo>
                <a:lnTo>
                  <a:pt x="0" y="6858000"/>
                </a:lnTo>
                <a:lnTo>
                  <a:pt x="0" y="2181377"/>
                </a:lnTo>
                <a:lnTo>
                  <a:pt x="73069" y="2215839"/>
                </a:lnTo>
                <a:cubicBezTo>
                  <a:pt x="165116" y="2251829"/>
                  <a:pt x="254486" y="2263171"/>
                  <a:pt x="335445" y="2237140"/>
                </a:cubicBezTo>
                <a:cubicBezTo>
                  <a:pt x="594718" y="2153707"/>
                  <a:pt x="688441" y="1733807"/>
                  <a:pt x="752878" y="1445285"/>
                </a:cubicBezTo>
                <a:cubicBezTo>
                  <a:pt x="925059" y="674068"/>
                  <a:pt x="975076" y="456292"/>
                  <a:pt x="1202551" y="314229"/>
                </a:cubicBezTo>
                <a:cubicBezTo>
                  <a:pt x="1287853" y="260956"/>
                  <a:pt x="1394302" y="232308"/>
                  <a:pt x="1505570" y="227178"/>
                </a:cubicBezTo>
                <a:close/>
                <a:moveTo>
                  <a:pt x="3142509" y="68854"/>
                </a:moveTo>
                <a:cubicBezTo>
                  <a:pt x="3275474" y="52467"/>
                  <a:pt x="3407455" y="106339"/>
                  <a:pt x="3490978" y="211117"/>
                </a:cubicBezTo>
                <a:cubicBezTo>
                  <a:pt x="3535271" y="266744"/>
                  <a:pt x="3563404" y="333535"/>
                  <a:pt x="3572083" y="404131"/>
                </a:cubicBezTo>
                <a:cubicBezTo>
                  <a:pt x="3598092" y="615337"/>
                  <a:pt x="3448040" y="807648"/>
                  <a:pt x="3236814" y="833688"/>
                </a:cubicBezTo>
                <a:cubicBezTo>
                  <a:pt x="3025594" y="859741"/>
                  <a:pt x="2833255" y="709631"/>
                  <a:pt x="2807245" y="498425"/>
                </a:cubicBezTo>
                <a:cubicBezTo>
                  <a:pt x="2781232" y="287207"/>
                  <a:pt x="2931283" y="94896"/>
                  <a:pt x="3142509" y="68854"/>
                </a:cubicBezTo>
                <a:close/>
                <a:moveTo>
                  <a:pt x="0" y="0"/>
                </a:moveTo>
                <a:lnTo>
                  <a:pt x="39858" y="0"/>
                </a:lnTo>
                <a:lnTo>
                  <a:pt x="65022" y="5834"/>
                </a:lnTo>
                <a:cubicBezTo>
                  <a:pt x="191545" y="45606"/>
                  <a:pt x="305874" y="124173"/>
                  <a:pt x="389258" y="235630"/>
                </a:cubicBezTo>
                <a:cubicBezTo>
                  <a:pt x="430983" y="291600"/>
                  <a:pt x="463360" y="353876"/>
                  <a:pt x="485484" y="420070"/>
                </a:cubicBezTo>
                <a:cubicBezTo>
                  <a:pt x="597711" y="759508"/>
                  <a:pt x="413661" y="1125662"/>
                  <a:pt x="74229" y="1237955"/>
                </a:cubicBezTo>
                <a:lnTo>
                  <a:pt x="0" y="1254477"/>
                </a:lnTo>
                <a:close/>
              </a:path>
            </a:pathLst>
          </a:cu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Background Fill">
            <a:extLst>
              <a:ext uri="{FF2B5EF4-FFF2-40B4-BE49-F238E27FC236}">
                <a16:creationId xmlns:a16="http://schemas.microsoft.com/office/drawing/2014/main" id="{B937640E-EF7A-4A6C-A950-D12B7D5C9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C48F90-AFD5-4232-AE7D-27B956BF7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AEAEAE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3C96EE1-9524-4300-BFAC-56AA55EB4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55747" y="-1"/>
            <a:ext cx="6336253" cy="6858001"/>
          </a:xfrm>
          <a:custGeom>
            <a:avLst/>
            <a:gdLst>
              <a:gd name="connsiteX0" fmla="*/ 5721063 w 6336253"/>
              <a:gd name="connsiteY0" fmla="*/ 3536635 h 6858001"/>
              <a:gd name="connsiteX1" fmla="*/ 6230651 w 6336253"/>
              <a:gd name="connsiteY1" fmla="*/ 4046223 h 6858001"/>
              <a:gd name="connsiteX2" fmla="*/ 5721063 w 6336253"/>
              <a:gd name="connsiteY2" fmla="*/ 4555811 h 6858001"/>
              <a:gd name="connsiteX3" fmla="*/ 5211475 w 6336253"/>
              <a:gd name="connsiteY3" fmla="*/ 4046223 h 6858001"/>
              <a:gd name="connsiteX4" fmla="*/ 5721063 w 6336253"/>
              <a:gd name="connsiteY4" fmla="*/ 3536635 h 6858001"/>
              <a:gd name="connsiteX5" fmla="*/ 5456902 w 6336253"/>
              <a:gd name="connsiteY5" fmla="*/ 0 h 6858001"/>
              <a:gd name="connsiteX6" fmla="*/ 6321710 w 6336253"/>
              <a:gd name="connsiteY6" fmla="*/ 0 h 6858001"/>
              <a:gd name="connsiteX7" fmla="*/ 6332019 w 6336253"/>
              <a:gd name="connsiteY7" fmla="*/ 42969 h 6858001"/>
              <a:gd name="connsiteX8" fmla="*/ 6320934 w 6336253"/>
              <a:gd name="connsiteY8" fmla="*/ 219852 h 6858001"/>
              <a:gd name="connsiteX9" fmla="*/ 5774313 w 6336253"/>
              <a:gd name="connsiteY9" fmla="*/ 535443 h 6858001"/>
              <a:gd name="connsiteX10" fmla="*/ 5444200 w 6336253"/>
              <a:gd name="connsiteY10" fmla="*/ 78052 h 6858001"/>
              <a:gd name="connsiteX11" fmla="*/ 609600 w 6336253"/>
              <a:gd name="connsiteY11" fmla="*/ 0 h 6858001"/>
              <a:gd name="connsiteX12" fmla="*/ 1171409 w 6336253"/>
              <a:gd name="connsiteY12" fmla="*/ 0 h 6858001"/>
              <a:gd name="connsiteX13" fmla="*/ 4838473 w 6336253"/>
              <a:gd name="connsiteY13" fmla="*/ 0 h 6858001"/>
              <a:gd name="connsiteX14" fmla="*/ 4830349 w 6336253"/>
              <a:gd name="connsiteY14" fmla="*/ 184996 h 6858001"/>
              <a:gd name="connsiteX15" fmla="*/ 4833376 w 6336253"/>
              <a:gd name="connsiteY15" fmla="*/ 419995 h 6858001"/>
              <a:gd name="connsiteX16" fmla="*/ 5281338 w 6336253"/>
              <a:gd name="connsiteY16" fmla="*/ 1068099 h 6858001"/>
              <a:gd name="connsiteX17" fmla="*/ 5729205 w 6336253"/>
              <a:gd name="connsiteY17" fmla="*/ 2589405 h 6858001"/>
              <a:gd name="connsiteX18" fmla="*/ 5283212 w 6336253"/>
              <a:gd name="connsiteY18" fmla="*/ 3164269 h 6858001"/>
              <a:gd name="connsiteX19" fmla="*/ 5124820 w 6336253"/>
              <a:gd name="connsiteY19" fmla="*/ 4641255 h 6858001"/>
              <a:gd name="connsiteX20" fmla="*/ 5736551 w 6336253"/>
              <a:gd name="connsiteY20" fmla="*/ 5670858 h 6858001"/>
              <a:gd name="connsiteX21" fmla="*/ 6022123 w 6336253"/>
              <a:gd name="connsiteY21" fmla="*/ 6707670 h 6858001"/>
              <a:gd name="connsiteX22" fmla="*/ 6024496 w 6336253"/>
              <a:gd name="connsiteY22" fmla="*/ 6858000 h 6858001"/>
              <a:gd name="connsiteX23" fmla="*/ 2242268 w 6336253"/>
              <a:gd name="connsiteY23" fmla="*/ 6858000 h 6858001"/>
              <a:gd name="connsiteX24" fmla="*/ 2242268 w 6336253"/>
              <a:gd name="connsiteY24" fmla="*/ 6858001 h 6858001"/>
              <a:gd name="connsiteX25" fmla="*/ 0 w 6336253"/>
              <a:gd name="connsiteY25" fmla="*/ 6858001 h 6858001"/>
              <a:gd name="connsiteX26" fmla="*/ 0 w 6336253"/>
              <a:gd name="connsiteY26" fmla="*/ 1 h 6858001"/>
              <a:gd name="connsiteX27" fmla="*/ 609600 w 6336253"/>
              <a:gd name="connsiteY27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336253" h="6858001">
                <a:moveTo>
                  <a:pt x="5721063" y="3536635"/>
                </a:moveTo>
                <a:cubicBezTo>
                  <a:pt x="6002501" y="3536635"/>
                  <a:pt x="6230651" y="3764785"/>
                  <a:pt x="6230651" y="4046223"/>
                </a:cubicBezTo>
                <a:cubicBezTo>
                  <a:pt x="6230651" y="4327661"/>
                  <a:pt x="6002501" y="4555811"/>
                  <a:pt x="5721063" y="4555811"/>
                </a:cubicBezTo>
                <a:cubicBezTo>
                  <a:pt x="5439625" y="4555811"/>
                  <a:pt x="5211475" y="4327661"/>
                  <a:pt x="5211475" y="4046223"/>
                </a:cubicBezTo>
                <a:cubicBezTo>
                  <a:pt x="5211475" y="3764785"/>
                  <a:pt x="5439625" y="3536635"/>
                  <a:pt x="5721063" y="3536635"/>
                </a:cubicBezTo>
                <a:close/>
                <a:moveTo>
                  <a:pt x="5456902" y="0"/>
                </a:moveTo>
                <a:lnTo>
                  <a:pt x="6321710" y="0"/>
                </a:lnTo>
                <a:lnTo>
                  <a:pt x="6332019" y="42969"/>
                </a:lnTo>
                <a:cubicBezTo>
                  <a:pt x="6340015" y="100391"/>
                  <a:pt x="6336884" y="160329"/>
                  <a:pt x="6320934" y="219852"/>
                </a:cubicBezTo>
                <a:cubicBezTo>
                  <a:pt x="6257137" y="457945"/>
                  <a:pt x="6012407" y="599240"/>
                  <a:pt x="5774313" y="535443"/>
                </a:cubicBezTo>
                <a:cubicBezTo>
                  <a:pt x="5565982" y="479621"/>
                  <a:pt x="5431761" y="285271"/>
                  <a:pt x="5444200" y="78052"/>
                </a:cubicBezTo>
                <a:close/>
                <a:moveTo>
                  <a:pt x="609600" y="0"/>
                </a:moveTo>
                <a:lnTo>
                  <a:pt x="1171409" y="0"/>
                </a:lnTo>
                <a:lnTo>
                  <a:pt x="4838473" y="0"/>
                </a:lnTo>
                <a:lnTo>
                  <a:pt x="4830349" y="184996"/>
                </a:lnTo>
                <a:cubicBezTo>
                  <a:pt x="4828991" y="263520"/>
                  <a:pt x="4829864" y="341910"/>
                  <a:pt x="4833376" y="419995"/>
                </a:cubicBezTo>
                <a:cubicBezTo>
                  <a:pt x="4846565" y="709488"/>
                  <a:pt x="5075226" y="891535"/>
                  <a:pt x="5281338" y="1068099"/>
                </a:cubicBezTo>
                <a:cubicBezTo>
                  <a:pt x="5795128" y="1508061"/>
                  <a:pt x="5969974" y="2032158"/>
                  <a:pt x="5729205" y="2589405"/>
                </a:cubicBezTo>
                <a:cubicBezTo>
                  <a:pt x="5635831" y="2805523"/>
                  <a:pt x="5454276" y="2993264"/>
                  <a:pt x="5283212" y="3164269"/>
                </a:cubicBezTo>
                <a:cubicBezTo>
                  <a:pt x="4824418" y="3622744"/>
                  <a:pt x="4843217" y="4154456"/>
                  <a:pt x="5124820" y="4641255"/>
                </a:cubicBezTo>
                <a:cubicBezTo>
                  <a:pt x="5325440" y="4986832"/>
                  <a:pt x="5565996" y="5311556"/>
                  <a:pt x="5736551" y="5670858"/>
                </a:cubicBezTo>
                <a:cubicBezTo>
                  <a:pt x="5902602" y="6019042"/>
                  <a:pt x="6001121" y="6366409"/>
                  <a:pt x="6022123" y="6707670"/>
                </a:cubicBezTo>
                <a:lnTo>
                  <a:pt x="6024496" y="6858000"/>
                </a:lnTo>
                <a:lnTo>
                  <a:pt x="2242268" y="6858000"/>
                </a:lnTo>
                <a:lnTo>
                  <a:pt x="2242268" y="6858001"/>
                </a:lnTo>
                <a:lnTo>
                  <a:pt x="0" y="6858001"/>
                </a:lnTo>
                <a:lnTo>
                  <a:pt x="0" y="1"/>
                </a:lnTo>
                <a:lnTo>
                  <a:pt x="60960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79D15D1-D8EB-B498-EE2A-013EAC10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52782"/>
            <a:ext cx="5545870" cy="1658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Digitális eszközök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1C6E543-7C74-A80B-B47D-8E59E9DF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548521"/>
            <a:ext cx="5545867" cy="3470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Tablet – feladatlapok, tananyag</a:t>
            </a:r>
          </a:p>
          <a:p>
            <a:r>
              <a:rPr lang="en-US"/>
              <a:t>Alkalmazások - hivatalos online tankönyvek, genially-ban szerkesztett feladatok</a:t>
            </a:r>
          </a:p>
          <a:p>
            <a:r>
              <a:rPr lang="en-US"/>
              <a:t>Kötelező a diákoknak a tanár által megadott alkalmazásokat használni</a:t>
            </a:r>
          </a:p>
        </p:txBody>
      </p:sp>
      <p:pic>
        <p:nvPicPr>
          <p:cNvPr id="5" name="Kép 5" descr="A képen személy, beltéri, konyha, munka látható&#10;&#10;Automatikusan generált leírás">
            <a:extLst>
              <a:ext uri="{FF2B5EF4-FFF2-40B4-BE49-F238E27FC236}">
                <a16:creationId xmlns:a16="http://schemas.microsoft.com/office/drawing/2014/main" id="{A8D4B8E6-2DE4-7230-CDC1-BB5D5B11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6760168" y="1333356"/>
            <a:ext cx="5355178" cy="401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8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ép 2" descr="A képen személy, nő látható&#10;&#10;Automatikusan generált leírás">
            <a:extLst>
              <a:ext uri="{FF2B5EF4-FFF2-40B4-BE49-F238E27FC236}">
                <a16:creationId xmlns:a16="http://schemas.microsoft.com/office/drawing/2014/main" id="{96AE01E8-3E2F-05DB-2913-5122F93EE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59" r="-1" b="13958"/>
          <a:stretch/>
        </p:blipFill>
        <p:spPr>
          <a:xfrm rot="5400000">
            <a:off x="-1282062" y="1920239"/>
            <a:ext cx="5581644" cy="3017520"/>
          </a:xfrm>
          <a:prstGeom prst="rect">
            <a:avLst/>
          </a:prstGeom>
        </p:spPr>
      </p:pic>
      <p:pic>
        <p:nvPicPr>
          <p:cNvPr id="4" name="Kép 4" descr="A képen szöveg, mennyezet, beltéri, fal látható&#10;&#10;Automatikusan generált leírás">
            <a:extLst>
              <a:ext uri="{FF2B5EF4-FFF2-40B4-BE49-F238E27FC236}">
                <a16:creationId xmlns:a16="http://schemas.microsoft.com/office/drawing/2014/main" id="{22CDB927-EF3F-2394-E14B-D18AB14E8B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6" r="24287" b="-1"/>
          <a:stretch/>
        </p:blipFill>
        <p:spPr>
          <a:xfrm rot="5400000">
            <a:off x="3305178" y="504273"/>
            <a:ext cx="5581644" cy="5849456"/>
          </a:xfrm>
          <a:prstGeom prst="rect">
            <a:avLst/>
          </a:prstGeom>
        </p:spPr>
      </p:pic>
      <p:pic>
        <p:nvPicPr>
          <p:cNvPr id="3" name="Kép 3" descr="A képen személy, beltéri látható&#10;&#10;Automatikusan generált leírás">
            <a:extLst>
              <a:ext uri="{FF2B5EF4-FFF2-40B4-BE49-F238E27FC236}">
                <a16:creationId xmlns:a16="http://schemas.microsoft.com/office/drawing/2014/main" id="{2167CC8C-7B11-C1F1-6FA8-F03391F1B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93" r="-1" b="19624"/>
          <a:stretch/>
        </p:blipFill>
        <p:spPr>
          <a:xfrm rot="5400000">
            <a:off x="7892418" y="1920240"/>
            <a:ext cx="5581644" cy="30175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96026"/>
      </p:ext>
    </p:extLst>
  </p:cSld>
  <p:clrMapOvr>
    <a:masterClrMapping/>
  </p:clrMapOvr>
</p:sld>
</file>

<file path=ppt/theme/theme1.xml><?xml version="1.0" encoding="utf-8"?>
<a:theme xmlns:a="http://schemas.openxmlformats.org/drawingml/2006/main" name="SplashVTI">
  <a:themeElements>
    <a:clrScheme name="Custom 11">
      <a:dk1>
        <a:srgbClr val="262626"/>
      </a:dk1>
      <a:lt1>
        <a:sysClr val="window" lastClr="FFFFFF"/>
      </a:lt1>
      <a:dk2>
        <a:srgbClr val="2F333D"/>
      </a:dk2>
      <a:lt2>
        <a:srgbClr val="E9F3F3"/>
      </a:lt2>
      <a:accent1>
        <a:srgbClr val="1EBE9B"/>
      </a:accent1>
      <a:accent2>
        <a:srgbClr val="FD8686"/>
      </a:accent2>
      <a:accent3>
        <a:srgbClr val="0AC8AD"/>
      </a:accent3>
      <a:accent4>
        <a:srgbClr val="E69500"/>
      </a:accent4>
      <a:accent5>
        <a:srgbClr val="EC4E70"/>
      </a:accent5>
      <a:accent6>
        <a:srgbClr val="794DFF"/>
      </a:accent6>
      <a:hlink>
        <a:srgbClr val="3E8FF1"/>
      </a:hlink>
      <a:folHlink>
        <a:srgbClr val="939393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lashVTI" id="{CD38C481-21EC-466B-953B-A1440B42712A}" vid="{D3E4813C-1D98-48C2-AF59-2D0D78E255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SplashVTI</vt:lpstr>
      <vt:lpstr>Job Shadowing Sevilla, Salesianos</vt:lpstr>
      <vt:lpstr>Felszereltség</vt:lpstr>
      <vt:lpstr>Digitális eszközök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102</cp:revision>
  <dcterms:created xsi:type="dcterms:W3CDTF">2022-05-25T21:03:26Z</dcterms:created>
  <dcterms:modified xsi:type="dcterms:W3CDTF">2022-06-17T08:10:30Z</dcterms:modified>
</cp:coreProperties>
</file>